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59" r:id="rId5"/>
    <p:sldId id="260" r:id="rId6"/>
    <p:sldId id="262" r:id="rId7"/>
    <p:sldId id="263" r:id="rId8"/>
    <p:sldId id="269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Средний стиль 3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46C895-4752-405D-B9B0-0761D56BD1B8}" type="doc">
      <dgm:prSet loTypeId="urn:microsoft.com/office/officeart/2009/3/layout/HorizontalOrganizationChart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2F52EF-B2BF-46E0-8A7E-C8A354AEA0B9}">
      <dgm:prSet phldrT="[Текст]" custT="1"/>
      <dgm:spPr/>
      <dgm:t>
        <a:bodyPr/>
        <a:lstStyle/>
        <a:p>
          <a:r>
            <a:rPr lang="ru-RU" sz="18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rPr>
            <a:t>Основными ком­понентами профессиональной компетентности являются:</a:t>
          </a:r>
          <a:endParaRPr lang="ru-RU" sz="1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ookman Old Style" panose="02050604050505020204" pitchFamily="18" charset="0"/>
          </a:endParaRPr>
        </a:p>
      </dgm:t>
    </dgm:pt>
    <dgm:pt modelId="{DD6B0D33-5062-4679-855C-E7F9CDE935BC}" type="parTrans" cxnId="{83F8D075-7A7B-43C9-B414-2D90D6D4C160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C4EE622B-DF28-403D-ABD3-E913DD214564}" type="sibTrans" cxnId="{83F8D075-7A7B-43C9-B414-2D90D6D4C160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5CA17C28-395D-403A-9266-323BEFC3446F}">
      <dgm:prSet phldrT="[Текст]" custT="1"/>
      <dgm:spPr/>
      <dgm:t>
        <a:bodyPr/>
        <a:lstStyle/>
        <a:p>
          <a:r>
            <a:rPr lang="ru-RU" sz="1800" b="0" i="0" dirty="0" smtClean="0">
              <a:latin typeface="Bookman Old Style" panose="02050604050505020204" pitchFamily="18" charset="0"/>
            </a:rPr>
            <a:t>Специальная компетентность</a:t>
          </a:r>
          <a:br>
            <a:rPr lang="ru-RU" sz="1800" b="0" i="0" dirty="0" smtClean="0">
              <a:latin typeface="Bookman Old Style" panose="02050604050505020204" pitchFamily="18" charset="0"/>
            </a:rPr>
          </a:br>
          <a:endParaRPr lang="ru-RU" sz="1800" dirty="0">
            <a:latin typeface="Bookman Old Style" panose="02050604050505020204" pitchFamily="18" charset="0"/>
          </a:endParaRPr>
        </a:p>
      </dgm:t>
    </dgm:pt>
    <dgm:pt modelId="{014B7F8F-AC47-4C9C-8E1F-DBCA0C65F2CF}" type="parTrans" cxnId="{82679E54-62C2-42A2-A132-A13C296869F7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D6252D6C-0E8A-4C92-A448-FB3872D1B6AE}" type="sibTrans" cxnId="{82679E54-62C2-42A2-A132-A13C296869F7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6560F0F4-0D44-4AE8-848E-8741A845AD16}">
      <dgm:prSet phldrT="[Текст]" custT="1"/>
      <dgm:spPr/>
      <dgm:t>
        <a:bodyPr/>
        <a:lstStyle/>
        <a:p>
          <a:r>
            <a:rPr lang="ru-RU" sz="1800" b="0" i="0" dirty="0" smtClean="0">
              <a:latin typeface="Bookman Old Style" panose="02050604050505020204" pitchFamily="18" charset="0"/>
            </a:rPr>
            <a:t>Персональная компетентность</a:t>
          </a:r>
          <a:endParaRPr lang="ru-RU" sz="1800" dirty="0">
            <a:latin typeface="Bookman Old Style" panose="02050604050505020204" pitchFamily="18" charset="0"/>
          </a:endParaRPr>
        </a:p>
      </dgm:t>
    </dgm:pt>
    <dgm:pt modelId="{9946FF3C-743B-4551-9663-362967E28954}" type="parTrans" cxnId="{6B25B0FB-B0B1-4B6F-B8BC-E7406DCD9054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901EA1DA-70C7-4F58-86ED-022E0EEEEA2B}" type="sibTrans" cxnId="{6B25B0FB-B0B1-4B6F-B8BC-E7406DCD9054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B47ACABE-B89C-41AD-BB02-F7F282972E37}">
      <dgm:prSet phldrT="[Текст]" custT="1"/>
      <dgm:spPr/>
      <dgm:t>
        <a:bodyPr/>
        <a:lstStyle/>
        <a:p>
          <a:r>
            <a:rPr lang="ru-RU" sz="1800" b="0" i="0" dirty="0" smtClean="0">
              <a:latin typeface="Bookman Old Style" panose="02050604050505020204" pitchFamily="18" charset="0"/>
            </a:rPr>
            <a:t>Аутокомпетентность</a:t>
          </a:r>
          <a:endParaRPr lang="ru-RU" sz="1800" dirty="0">
            <a:latin typeface="Bookman Old Style" panose="02050604050505020204" pitchFamily="18" charset="0"/>
          </a:endParaRPr>
        </a:p>
      </dgm:t>
    </dgm:pt>
    <dgm:pt modelId="{DFA772CD-8248-46FA-88CB-D3320B780219}" type="parTrans" cxnId="{00821BA9-F194-4E4F-B136-C0CBBA8D526C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359E9536-4E69-4AB4-B017-49221EB1F3EB}" type="sibTrans" cxnId="{00821BA9-F194-4E4F-B136-C0CBBA8D526C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248561B3-A859-45DE-BF47-167E81E11059}">
      <dgm:prSet custT="1"/>
      <dgm:spPr/>
      <dgm:t>
        <a:bodyPr/>
        <a:lstStyle/>
        <a:p>
          <a:r>
            <a:rPr lang="ru-RU" sz="1800" b="0" i="0" dirty="0" smtClean="0">
              <a:latin typeface="Bookman Old Style" panose="02050604050505020204" pitchFamily="18" charset="0"/>
            </a:rPr>
            <a:t>Социально-правовая компетентность </a:t>
          </a:r>
          <a:endParaRPr lang="ru-RU" sz="1800" dirty="0">
            <a:latin typeface="Bookman Old Style" panose="02050604050505020204" pitchFamily="18" charset="0"/>
          </a:endParaRPr>
        </a:p>
      </dgm:t>
    </dgm:pt>
    <dgm:pt modelId="{A785E771-2384-4190-8BF8-E79D4236B70B}" type="parTrans" cxnId="{DB82236E-79E4-4AFC-8D00-F9E15AD7C60C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C4D595AC-0AC7-4359-96CB-C5F4219C7264}" type="sibTrans" cxnId="{DB82236E-79E4-4AFC-8D00-F9E15AD7C60C}">
      <dgm:prSet/>
      <dgm:spPr/>
      <dgm:t>
        <a:bodyPr/>
        <a:lstStyle/>
        <a:p>
          <a:endParaRPr lang="ru-RU" sz="1800">
            <a:latin typeface="Bookman Old Style" panose="02050604050505020204" pitchFamily="18" charset="0"/>
          </a:endParaRPr>
        </a:p>
      </dgm:t>
    </dgm:pt>
    <dgm:pt modelId="{09863359-4263-4868-BEEC-98F9CE6457C6}" type="pres">
      <dgm:prSet presAssocID="{5046C895-4752-405D-B9B0-0761D56BD1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ECD4083-AF1B-489D-AC78-385747EEF010}" type="pres">
      <dgm:prSet presAssocID="{F12F52EF-B2BF-46E0-8A7E-C8A354AEA0B9}" presName="hierRoot1" presStyleCnt="0">
        <dgm:presLayoutVars>
          <dgm:hierBranch val="init"/>
        </dgm:presLayoutVars>
      </dgm:prSet>
      <dgm:spPr/>
    </dgm:pt>
    <dgm:pt modelId="{2EF0A28E-CD45-4C28-9ACD-028B296BD813}" type="pres">
      <dgm:prSet presAssocID="{F12F52EF-B2BF-46E0-8A7E-C8A354AEA0B9}" presName="rootComposite1" presStyleCnt="0"/>
      <dgm:spPr/>
    </dgm:pt>
    <dgm:pt modelId="{10E1AD70-5FCE-4AD1-B725-3BC71CA14CDF}" type="pres">
      <dgm:prSet presAssocID="{F12F52EF-B2BF-46E0-8A7E-C8A354AEA0B9}" presName="rootText1" presStyleLbl="node0" presStyleIdx="0" presStyleCnt="1" custScaleX="183695" custScaleY="316762" custLinFactNeighborX="-29066" custLinFactNeighborY="-120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049B0D-EC7C-4104-8B59-70F02E2A9B83}" type="pres">
      <dgm:prSet presAssocID="{F12F52EF-B2BF-46E0-8A7E-C8A354AEA0B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14FFDBF0-608B-4B98-9031-0A51A36AEB8C}" type="pres">
      <dgm:prSet presAssocID="{F12F52EF-B2BF-46E0-8A7E-C8A354AEA0B9}" presName="hierChild2" presStyleCnt="0"/>
      <dgm:spPr/>
    </dgm:pt>
    <dgm:pt modelId="{205AF661-12F5-4147-AD52-B9BC19FE7B75}" type="pres">
      <dgm:prSet presAssocID="{014B7F8F-AC47-4C9C-8E1F-DBCA0C65F2CF}" presName="Name64" presStyleLbl="parChTrans1D2" presStyleIdx="0" presStyleCnt="4"/>
      <dgm:spPr/>
      <dgm:t>
        <a:bodyPr/>
        <a:lstStyle/>
        <a:p>
          <a:endParaRPr lang="ru-RU"/>
        </a:p>
      </dgm:t>
    </dgm:pt>
    <dgm:pt modelId="{230BF609-18B2-42EA-82E6-59A17653F47D}" type="pres">
      <dgm:prSet presAssocID="{5CA17C28-395D-403A-9266-323BEFC3446F}" presName="hierRoot2" presStyleCnt="0">
        <dgm:presLayoutVars>
          <dgm:hierBranch val="init"/>
        </dgm:presLayoutVars>
      </dgm:prSet>
      <dgm:spPr/>
    </dgm:pt>
    <dgm:pt modelId="{B942E67F-62AF-44F6-AD3A-A3C446F9B776}" type="pres">
      <dgm:prSet presAssocID="{5CA17C28-395D-403A-9266-323BEFC3446F}" presName="rootComposite" presStyleCnt="0"/>
      <dgm:spPr/>
    </dgm:pt>
    <dgm:pt modelId="{BEA3BF42-6C7F-403C-9A29-2AC355F8E447}" type="pres">
      <dgm:prSet presAssocID="{5CA17C28-395D-403A-9266-323BEFC3446F}" presName="rootText" presStyleLbl="node2" presStyleIdx="0" presStyleCnt="4" custScaleX="248542" custLinFactNeighborX="31522" custLinFactNeighborY="93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F044908-E92B-4715-AC3A-4578829D28D7}" type="pres">
      <dgm:prSet presAssocID="{5CA17C28-395D-403A-9266-323BEFC3446F}" presName="rootConnector" presStyleLbl="node2" presStyleIdx="0" presStyleCnt="4"/>
      <dgm:spPr/>
      <dgm:t>
        <a:bodyPr/>
        <a:lstStyle/>
        <a:p>
          <a:endParaRPr lang="ru-RU"/>
        </a:p>
      </dgm:t>
    </dgm:pt>
    <dgm:pt modelId="{F54E6EE9-4E40-4C33-A02E-F8CEBC3844BE}" type="pres">
      <dgm:prSet presAssocID="{5CA17C28-395D-403A-9266-323BEFC3446F}" presName="hierChild4" presStyleCnt="0"/>
      <dgm:spPr/>
    </dgm:pt>
    <dgm:pt modelId="{A6D6E4D3-B8E2-403C-9D00-8422267059C8}" type="pres">
      <dgm:prSet presAssocID="{5CA17C28-395D-403A-9266-323BEFC3446F}" presName="hierChild5" presStyleCnt="0"/>
      <dgm:spPr/>
    </dgm:pt>
    <dgm:pt modelId="{3A425569-8069-4C5E-90E7-CAA2B0F61DEE}" type="pres">
      <dgm:prSet presAssocID="{A785E771-2384-4190-8BF8-E79D4236B70B}" presName="Name64" presStyleLbl="parChTrans1D2" presStyleIdx="1" presStyleCnt="4"/>
      <dgm:spPr/>
      <dgm:t>
        <a:bodyPr/>
        <a:lstStyle/>
        <a:p>
          <a:endParaRPr lang="ru-RU"/>
        </a:p>
      </dgm:t>
    </dgm:pt>
    <dgm:pt modelId="{7C5B0100-1DC7-4DDC-AC90-243F3B4ED34A}" type="pres">
      <dgm:prSet presAssocID="{248561B3-A859-45DE-BF47-167E81E11059}" presName="hierRoot2" presStyleCnt="0">
        <dgm:presLayoutVars>
          <dgm:hierBranch val="init"/>
        </dgm:presLayoutVars>
      </dgm:prSet>
      <dgm:spPr/>
    </dgm:pt>
    <dgm:pt modelId="{CF774EAC-3D67-4207-8753-B5F5A71334E9}" type="pres">
      <dgm:prSet presAssocID="{248561B3-A859-45DE-BF47-167E81E11059}" presName="rootComposite" presStyleCnt="0"/>
      <dgm:spPr/>
    </dgm:pt>
    <dgm:pt modelId="{A117FCF4-8EE6-426F-A189-77098E2446B0}" type="pres">
      <dgm:prSet presAssocID="{248561B3-A859-45DE-BF47-167E81E11059}" presName="rootText" presStyleLbl="node2" presStyleIdx="1" presStyleCnt="4" custScaleX="248678" custLinFactNeighborX="33978" custLinFactNeighborY="13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08BF79-0033-4E8D-952F-4A4C97DFC346}" type="pres">
      <dgm:prSet presAssocID="{248561B3-A859-45DE-BF47-167E81E11059}" presName="rootConnector" presStyleLbl="node2" presStyleIdx="1" presStyleCnt="4"/>
      <dgm:spPr/>
      <dgm:t>
        <a:bodyPr/>
        <a:lstStyle/>
        <a:p>
          <a:endParaRPr lang="ru-RU"/>
        </a:p>
      </dgm:t>
    </dgm:pt>
    <dgm:pt modelId="{FDDAEBE4-5246-44D7-B92C-7B91E546AD30}" type="pres">
      <dgm:prSet presAssocID="{248561B3-A859-45DE-BF47-167E81E11059}" presName="hierChild4" presStyleCnt="0"/>
      <dgm:spPr/>
    </dgm:pt>
    <dgm:pt modelId="{81CFFF77-6574-476A-BA97-BB527BEE3CB5}" type="pres">
      <dgm:prSet presAssocID="{248561B3-A859-45DE-BF47-167E81E11059}" presName="hierChild5" presStyleCnt="0"/>
      <dgm:spPr/>
    </dgm:pt>
    <dgm:pt modelId="{FBF23308-4EA1-4CC8-A873-DBC5D55DD9CC}" type="pres">
      <dgm:prSet presAssocID="{9946FF3C-743B-4551-9663-362967E28954}" presName="Name64" presStyleLbl="parChTrans1D2" presStyleIdx="2" presStyleCnt="4"/>
      <dgm:spPr/>
      <dgm:t>
        <a:bodyPr/>
        <a:lstStyle/>
        <a:p>
          <a:endParaRPr lang="ru-RU"/>
        </a:p>
      </dgm:t>
    </dgm:pt>
    <dgm:pt modelId="{58D6EEF5-4431-4C6A-B384-3A13EB70A706}" type="pres">
      <dgm:prSet presAssocID="{6560F0F4-0D44-4AE8-848E-8741A845AD16}" presName="hierRoot2" presStyleCnt="0">
        <dgm:presLayoutVars>
          <dgm:hierBranch val="init"/>
        </dgm:presLayoutVars>
      </dgm:prSet>
      <dgm:spPr/>
    </dgm:pt>
    <dgm:pt modelId="{93079AC9-F564-4AEE-A987-157DC3E93293}" type="pres">
      <dgm:prSet presAssocID="{6560F0F4-0D44-4AE8-848E-8741A845AD16}" presName="rootComposite" presStyleCnt="0"/>
      <dgm:spPr/>
    </dgm:pt>
    <dgm:pt modelId="{C22F491B-1CEA-45AA-BF3E-6B6424C2A720}" type="pres">
      <dgm:prSet presAssocID="{6560F0F4-0D44-4AE8-848E-8741A845AD16}" presName="rootText" presStyleLbl="node2" presStyleIdx="2" presStyleCnt="4" custScaleX="245624" custLinFactNeighborX="35206" custLinFactNeighborY="-26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BC5523-D1A7-474D-8AD1-6E642B54DF87}" type="pres">
      <dgm:prSet presAssocID="{6560F0F4-0D44-4AE8-848E-8741A845AD16}" presName="rootConnector" presStyleLbl="node2" presStyleIdx="2" presStyleCnt="4"/>
      <dgm:spPr/>
      <dgm:t>
        <a:bodyPr/>
        <a:lstStyle/>
        <a:p>
          <a:endParaRPr lang="ru-RU"/>
        </a:p>
      </dgm:t>
    </dgm:pt>
    <dgm:pt modelId="{D1AE70E5-D21C-46AC-9ECE-E20243F40561}" type="pres">
      <dgm:prSet presAssocID="{6560F0F4-0D44-4AE8-848E-8741A845AD16}" presName="hierChild4" presStyleCnt="0"/>
      <dgm:spPr/>
    </dgm:pt>
    <dgm:pt modelId="{F9B8AD6F-7702-4CCF-B064-66DFAE68702A}" type="pres">
      <dgm:prSet presAssocID="{6560F0F4-0D44-4AE8-848E-8741A845AD16}" presName="hierChild5" presStyleCnt="0"/>
      <dgm:spPr/>
    </dgm:pt>
    <dgm:pt modelId="{843F6814-36F6-45E1-A777-AB38A9711DE3}" type="pres">
      <dgm:prSet presAssocID="{DFA772CD-8248-46FA-88CB-D3320B780219}" presName="Name64" presStyleLbl="parChTrans1D2" presStyleIdx="3" presStyleCnt="4"/>
      <dgm:spPr/>
      <dgm:t>
        <a:bodyPr/>
        <a:lstStyle/>
        <a:p>
          <a:endParaRPr lang="ru-RU"/>
        </a:p>
      </dgm:t>
    </dgm:pt>
    <dgm:pt modelId="{765B75EA-DA50-40D9-889A-5DED52C57D4E}" type="pres">
      <dgm:prSet presAssocID="{B47ACABE-B89C-41AD-BB02-F7F282972E37}" presName="hierRoot2" presStyleCnt="0">
        <dgm:presLayoutVars>
          <dgm:hierBranch val="init"/>
        </dgm:presLayoutVars>
      </dgm:prSet>
      <dgm:spPr/>
    </dgm:pt>
    <dgm:pt modelId="{C6209A63-989B-4C37-BCA7-A3952F40366D}" type="pres">
      <dgm:prSet presAssocID="{B47ACABE-B89C-41AD-BB02-F7F282972E37}" presName="rootComposite" presStyleCnt="0"/>
      <dgm:spPr/>
    </dgm:pt>
    <dgm:pt modelId="{6C103439-C74A-43A3-A3F3-2A16B210E33F}" type="pres">
      <dgm:prSet presAssocID="{B47ACABE-B89C-41AD-BB02-F7F282972E37}" presName="rootText" presStyleLbl="node2" presStyleIdx="3" presStyleCnt="4" custScaleX="246070" custLinFactNeighborX="33979" custLinFactNeighborY="-107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C9E31F4-A0A8-4204-927C-99D0F77B422A}" type="pres">
      <dgm:prSet presAssocID="{B47ACABE-B89C-41AD-BB02-F7F282972E37}" presName="rootConnector" presStyleLbl="node2" presStyleIdx="3" presStyleCnt="4"/>
      <dgm:spPr/>
      <dgm:t>
        <a:bodyPr/>
        <a:lstStyle/>
        <a:p>
          <a:endParaRPr lang="ru-RU"/>
        </a:p>
      </dgm:t>
    </dgm:pt>
    <dgm:pt modelId="{0898DDF7-7437-4867-978A-4C19B24AFE0B}" type="pres">
      <dgm:prSet presAssocID="{B47ACABE-B89C-41AD-BB02-F7F282972E37}" presName="hierChild4" presStyleCnt="0"/>
      <dgm:spPr/>
    </dgm:pt>
    <dgm:pt modelId="{9A3D82C0-E50A-4653-805C-16B4265DB02A}" type="pres">
      <dgm:prSet presAssocID="{B47ACABE-B89C-41AD-BB02-F7F282972E37}" presName="hierChild5" presStyleCnt="0"/>
      <dgm:spPr/>
    </dgm:pt>
    <dgm:pt modelId="{9C140C8D-A688-4A49-8B9A-723B8ED53072}" type="pres">
      <dgm:prSet presAssocID="{F12F52EF-B2BF-46E0-8A7E-C8A354AEA0B9}" presName="hierChild3" presStyleCnt="0"/>
      <dgm:spPr/>
    </dgm:pt>
  </dgm:ptLst>
  <dgm:cxnLst>
    <dgm:cxn modelId="{05648A3A-6D27-48CF-BBFE-6D66955F0E94}" type="presOf" srcId="{248561B3-A859-45DE-BF47-167E81E11059}" destId="{3608BF79-0033-4E8D-952F-4A4C97DFC346}" srcOrd="1" destOrd="0" presId="urn:microsoft.com/office/officeart/2009/3/layout/HorizontalOrganizationChart"/>
    <dgm:cxn modelId="{A54661F1-0984-4EBE-B7C9-AD6411C76917}" type="presOf" srcId="{248561B3-A859-45DE-BF47-167E81E11059}" destId="{A117FCF4-8EE6-426F-A189-77098E2446B0}" srcOrd="0" destOrd="0" presId="urn:microsoft.com/office/officeart/2009/3/layout/HorizontalOrganizationChart"/>
    <dgm:cxn modelId="{87A47EAF-D6EA-4EEA-9EA2-6CA69238B612}" type="presOf" srcId="{6560F0F4-0D44-4AE8-848E-8741A845AD16}" destId="{A7BC5523-D1A7-474D-8AD1-6E642B54DF87}" srcOrd="1" destOrd="0" presId="urn:microsoft.com/office/officeart/2009/3/layout/HorizontalOrganizationChart"/>
    <dgm:cxn modelId="{A7A97299-F65D-4067-B8D2-AA364BE402B4}" type="presOf" srcId="{6560F0F4-0D44-4AE8-848E-8741A845AD16}" destId="{C22F491B-1CEA-45AA-BF3E-6B6424C2A720}" srcOrd="0" destOrd="0" presId="urn:microsoft.com/office/officeart/2009/3/layout/HorizontalOrganizationChart"/>
    <dgm:cxn modelId="{DB82236E-79E4-4AFC-8D00-F9E15AD7C60C}" srcId="{F12F52EF-B2BF-46E0-8A7E-C8A354AEA0B9}" destId="{248561B3-A859-45DE-BF47-167E81E11059}" srcOrd="1" destOrd="0" parTransId="{A785E771-2384-4190-8BF8-E79D4236B70B}" sibTransId="{C4D595AC-0AC7-4359-96CB-C5F4219C7264}"/>
    <dgm:cxn modelId="{4F259DB0-EEF5-4201-B73D-9274A0F3D318}" type="presOf" srcId="{5CA17C28-395D-403A-9266-323BEFC3446F}" destId="{EF044908-E92B-4715-AC3A-4578829D28D7}" srcOrd="1" destOrd="0" presId="urn:microsoft.com/office/officeart/2009/3/layout/HorizontalOrganizationChart"/>
    <dgm:cxn modelId="{18E37682-7740-4521-9098-402C0877CED2}" type="presOf" srcId="{A785E771-2384-4190-8BF8-E79D4236B70B}" destId="{3A425569-8069-4C5E-90E7-CAA2B0F61DEE}" srcOrd="0" destOrd="0" presId="urn:microsoft.com/office/officeart/2009/3/layout/HorizontalOrganizationChart"/>
    <dgm:cxn modelId="{EA25AD44-CCE4-4FC8-A3A9-D9AC7E6A12D2}" type="presOf" srcId="{F12F52EF-B2BF-46E0-8A7E-C8A354AEA0B9}" destId="{F2049B0D-EC7C-4104-8B59-70F02E2A9B83}" srcOrd="1" destOrd="0" presId="urn:microsoft.com/office/officeart/2009/3/layout/HorizontalOrganizationChart"/>
    <dgm:cxn modelId="{9BADD050-4766-4B1E-B029-295A7725FC2D}" type="presOf" srcId="{014B7F8F-AC47-4C9C-8E1F-DBCA0C65F2CF}" destId="{205AF661-12F5-4147-AD52-B9BC19FE7B75}" srcOrd="0" destOrd="0" presId="urn:microsoft.com/office/officeart/2009/3/layout/HorizontalOrganizationChart"/>
    <dgm:cxn modelId="{C9B60F28-7794-45D0-932E-DF3F54BDA2D5}" type="presOf" srcId="{F12F52EF-B2BF-46E0-8A7E-C8A354AEA0B9}" destId="{10E1AD70-5FCE-4AD1-B725-3BC71CA14CDF}" srcOrd="0" destOrd="0" presId="urn:microsoft.com/office/officeart/2009/3/layout/HorizontalOrganizationChart"/>
    <dgm:cxn modelId="{B93F527F-CFD3-45D0-8F44-E0A56847A595}" type="presOf" srcId="{B47ACABE-B89C-41AD-BB02-F7F282972E37}" destId="{4C9E31F4-A0A8-4204-927C-99D0F77B422A}" srcOrd="1" destOrd="0" presId="urn:microsoft.com/office/officeart/2009/3/layout/HorizontalOrganizationChart"/>
    <dgm:cxn modelId="{4F5F3091-184F-41C3-B96F-4A6C6A164E15}" type="presOf" srcId="{5CA17C28-395D-403A-9266-323BEFC3446F}" destId="{BEA3BF42-6C7F-403C-9A29-2AC355F8E447}" srcOrd="0" destOrd="0" presId="urn:microsoft.com/office/officeart/2009/3/layout/HorizontalOrganizationChart"/>
    <dgm:cxn modelId="{83F8D075-7A7B-43C9-B414-2D90D6D4C160}" srcId="{5046C895-4752-405D-B9B0-0761D56BD1B8}" destId="{F12F52EF-B2BF-46E0-8A7E-C8A354AEA0B9}" srcOrd="0" destOrd="0" parTransId="{DD6B0D33-5062-4679-855C-E7F9CDE935BC}" sibTransId="{C4EE622B-DF28-403D-ABD3-E913DD214564}"/>
    <dgm:cxn modelId="{6B25B0FB-B0B1-4B6F-B8BC-E7406DCD9054}" srcId="{F12F52EF-B2BF-46E0-8A7E-C8A354AEA0B9}" destId="{6560F0F4-0D44-4AE8-848E-8741A845AD16}" srcOrd="2" destOrd="0" parTransId="{9946FF3C-743B-4551-9663-362967E28954}" sibTransId="{901EA1DA-70C7-4F58-86ED-022E0EEEEA2B}"/>
    <dgm:cxn modelId="{FDA6E4A6-66FF-4B15-8C93-30D458BC3C0F}" type="presOf" srcId="{9946FF3C-743B-4551-9663-362967E28954}" destId="{FBF23308-4EA1-4CC8-A873-DBC5D55DD9CC}" srcOrd="0" destOrd="0" presId="urn:microsoft.com/office/officeart/2009/3/layout/HorizontalOrganizationChart"/>
    <dgm:cxn modelId="{00821BA9-F194-4E4F-B136-C0CBBA8D526C}" srcId="{F12F52EF-B2BF-46E0-8A7E-C8A354AEA0B9}" destId="{B47ACABE-B89C-41AD-BB02-F7F282972E37}" srcOrd="3" destOrd="0" parTransId="{DFA772CD-8248-46FA-88CB-D3320B780219}" sibTransId="{359E9536-4E69-4AB4-B017-49221EB1F3EB}"/>
    <dgm:cxn modelId="{82679E54-62C2-42A2-A132-A13C296869F7}" srcId="{F12F52EF-B2BF-46E0-8A7E-C8A354AEA0B9}" destId="{5CA17C28-395D-403A-9266-323BEFC3446F}" srcOrd="0" destOrd="0" parTransId="{014B7F8F-AC47-4C9C-8E1F-DBCA0C65F2CF}" sibTransId="{D6252D6C-0E8A-4C92-A448-FB3872D1B6AE}"/>
    <dgm:cxn modelId="{325049CF-64C2-4459-970B-07F6651264E7}" type="presOf" srcId="{DFA772CD-8248-46FA-88CB-D3320B780219}" destId="{843F6814-36F6-45E1-A777-AB38A9711DE3}" srcOrd="0" destOrd="0" presId="urn:microsoft.com/office/officeart/2009/3/layout/HorizontalOrganizationChart"/>
    <dgm:cxn modelId="{76191F0A-94D8-4199-9BC4-115FA6100C7F}" type="presOf" srcId="{B47ACABE-B89C-41AD-BB02-F7F282972E37}" destId="{6C103439-C74A-43A3-A3F3-2A16B210E33F}" srcOrd="0" destOrd="0" presId="urn:microsoft.com/office/officeart/2009/3/layout/HorizontalOrganizationChart"/>
    <dgm:cxn modelId="{BD3813E8-B5CF-46E3-ACCA-A40198005DC8}" type="presOf" srcId="{5046C895-4752-405D-B9B0-0761D56BD1B8}" destId="{09863359-4263-4868-BEEC-98F9CE6457C6}" srcOrd="0" destOrd="0" presId="urn:microsoft.com/office/officeart/2009/3/layout/HorizontalOrganizationChart"/>
    <dgm:cxn modelId="{EFE35809-921A-421D-9ED1-F324424DEDFD}" type="presParOf" srcId="{09863359-4263-4868-BEEC-98F9CE6457C6}" destId="{5ECD4083-AF1B-489D-AC78-385747EEF010}" srcOrd="0" destOrd="0" presId="urn:microsoft.com/office/officeart/2009/3/layout/HorizontalOrganizationChart"/>
    <dgm:cxn modelId="{11D1DF22-0C3F-4D04-A41D-B0AC594251BB}" type="presParOf" srcId="{5ECD4083-AF1B-489D-AC78-385747EEF010}" destId="{2EF0A28E-CD45-4C28-9ACD-028B296BD813}" srcOrd="0" destOrd="0" presId="urn:microsoft.com/office/officeart/2009/3/layout/HorizontalOrganizationChart"/>
    <dgm:cxn modelId="{B5806737-C6C1-492D-92D0-DEF7413F524D}" type="presParOf" srcId="{2EF0A28E-CD45-4C28-9ACD-028B296BD813}" destId="{10E1AD70-5FCE-4AD1-B725-3BC71CA14CDF}" srcOrd="0" destOrd="0" presId="urn:microsoft.com/office/officeart/2009/3/layout/HorizontalOrganizationChart"/>
    <dgm:cxn modelId="{7D80F95D-885D-4788-92D2-45E6521D6CB4}" type="presParOf" srcId="{2EF0A28E-CD45-4C28-9ACD-028B296BD813}" destId="{F2049B0D-EC7C-4104-8B59-70F02E2A9B83}" srcOrd="1" destOrd="0" presId="urn:microsoft.com/office/officeart/2009/3/layout/HorizontalOrganizationChart"/>
    <dgm:cxn modelId="{AB52F993-49AD-4084-8D85-6B3A030C2C7F}" type="presParOf" srcId="{5ECD4083-AF1B-489D-AC78-385747EEF010}" destId="{14FFDBF0-608B-4B98-9031-0A51A36AEB8C}" srcOrd="1" destOrd="0" presId="urn:microsoft.com/office/officeart/2009/3/layout/HorizontalOrganizationChart"/>
    <dgm:cxn modelId="{BA0C0F84-170C-4714-AE6B-B03200D65BF3}" type="presParOf" srcId="{14FFDBF0-608B-4B98-9031-0A51A36AEB8C}" destId="{205AF661-12F5-4147-AD52-B9BC19FE7B75}" srcOrd="0" destOrd="0" presId="urn:microsoft.com/office/officeart/2009/3/layout/HorizontalOrganizationChart"/>
    <dgm:cxn modelId="{0699731D-48E1-4F78-AB52-0BA3C500CE3E}" type="presParOf" srcId="{14FFDBF0-608B-4B98-9031-0A51A36AEB8C}" destId="{230BF609-18B2-42EA-82E6-59A17653F47D}" srcOrd="1" destOrd="0" presId="urn:microsoft.com/office/officeart/2009/3/layout/HorizontalOrganizationChart"/>
    <dgm:cxn modelId="{E5A13902-43E2-423D-A950-E91827ECE6EC}" type="presParOf" srcId="{230BF609-18B2-42EA-82E6-59A17653F47D}" destId="{B942E67F-62AF-44F6-AD3A-A3C446F9B776}" srcOrd="0" destOrd="0" presId="urn:microsoft.com/office/officeart/2009/3/layout/HorizontalOrganizationChart"/>
    <dgm:cxn modelId="{F9EABC41-A6A8-46BA-947E-9B2F7C7EF9F8}" type="presParOf" srcId="{B942E67F-62AF-44F6-AD3A-A3C446F9B776}" destId="{BEA3BF42-6C7F-403C-9A29-2AC355F8E447}" srcOrd="0" destOrd="0" presId="urn:microsoft.com/office/officeart/2009/3/layout/HorizontalOrganizationChart"/>
    <dgm:cxn modelId="{DA3FE0CE-6CD2-4EE8-A9A0-92F519185FE7}" type="presParOf" srcId="{B942E67F-62AF-44F6-AD3A-A3C446F9B776}" destId="{EF044908-E92B-4715-AC3A-4578829D28D7}" srcOrd="1" destOrd="0" presId="urn:microsoft.com/office/officeart/2009/3/layout/HorizontalOrganizationChart"/>
    <dgm:cxn modelId="{1F593D5D-1FC5-492D-88BE-FBB499EC04D9}" type="presParOf" srcId="{230BF609-18B2-42EA-82E6-59A17653F47D}" destId="{F54E6EE9-4E40-4C33-A02E-F8CEBC3844BE}" srcOrd="1" destOrd="0" presId="urn:microsoft.com/office/officeart/2009/3/layout/HorizontalOrganizationChart"/>
    <dgm:cxn modelId="{489FE5DF-E5CF-4AB7-80DF-56BA8D953E94}" type="presParOf" srcId="{230BF609-18B2-42EA-82E6-59A17653F47D}" destId="{A6D6E4D3-B8E2-403C-9D00-8422267059C8}" srcOrd="2" destOrd="0" presId="urn:microsoft.com/office/officeart/2009/3/layout/HorizontalOrganizationChart"/>
    <dgm:cxn modelId="{9349537C-0CAE-456C-84D6-677ED6BA484D}" type="presParOf" srcId="{14FFDBF0-608B-4B98-9031-0A51A36AEB8C}" destId="{3A425569-8069-4C5E-90E7-CAA2B0F61DEE}" srcOrd="2" destOrd="0" presId="urn:microsoft.com/office/officeart/2009/3/layout/HorizontalOrganizationChart"/>
    <dgm:cxn modelId="{E60AC94A-DD7B-4715-A33F-25D880B196E9}" type="presParOf" srcId="{14FFDBF0-608B-4B98-9031-0A51A36AEB8C}" destId="{7C5B0100-1DC7-4DDC-AC90-243F3B4ED34A}" srcOrd="3" destOrd="0" presId="urn:microsoft.com/office/officeart/2009/3/layout/HorizontalOrganizationChart"/>
    <dgm:cxn modelId="{0D76060F-3591-454F-8D2E-A5F1F1C8DF52}" type="presParOf" srcId="{7C5B0100-1DC7-4DDC-AC90-243F3B4ED34A}" destId="{CF774EAC-3D67-4207-8753-B5F5A71334E9}" srcOrd="0" destOrd="0" presId="urn:microsoft.com/office/officeart/2009/3/layout/HorizontalOrganizationChart"/>
    <dgm:cxn modelId="{60D9DA42-DE96-4614-BA5C-498FF1C4C3CD}" type="presParOf" srcId="{CF774EAC-3D67-4207-8753-B5F5A71334E9}" destId="{A117FCF4-8EE6-426F-A189-77098E2446B0}" srcOrd="0" destOrd="0" presId="urn:microsoft.com/office/officeart/2009/3/layout/HorizontalOrganizationChart"/>
    <dgm:cxn modelId="{EE9F4517-A4BD-4DAF-AD2A-2FA904EC4718}" type="presParOf" srcId="{CF774EAC-3D67-4207-8753-B5F5A71334E9}" destId="{3608BF79-0033-4E8D-952F-4A4C97DFC346}" srcOrd="1" destOrd="0" presId="urn:microsoft.com/office/officeart/2009/3/layout/HorizontalOrganizationChart"/>
    <dgm:cxn modelId="{BD60C67F-79A2-4400-87DA-3072F1FD82F2}" type="presParOf" srcId="{7C5B0100-1DC7-4DDC-AC90-243F3B4ED34A}" destId="{FDDAEBE4-5246-44D7-B92C-7B91E546AD30}" srcOrd="1" destOrd="0" presId="urn:microsoft.com/office/officeart/2009/3/layout/HorizontalOrganizationChart"/>
    <dgm:cxn modelId="{979F88EE-EC4C-4BD7-B017-915E53E987B1}" type="presParOf" srcId="{7C5B0100-1DC7-4DDC-AC90-243F3B4ED34A}" destId="{81CFFF77-6574-476A-BA97-BB527BEE3CB5}" srcOrd="2" destOrd="0" presId="urn:microsoft.com/office/officeart/2009/3/layout/HorizontalOrganizationChart"/>
    <dgm:cxn modelId="{E9F7D75D-0350-4B7F-9DB0-275A3B32948E}" type="presParOf" srcId="{14FFDBF0-608B-4B98-9031-0A51A36AEB8C}" destId="{FBF23308-4EA1-4CC8-A873-DBC5D55DD9CC}" srcOrd="4" destOrd="0" presId="urn:microsoft.com/office/officeart/2009/3/layout/HorizontalOrganizationChart"/>
    <dgm:cxn modelId="{1EE3FB02-24EB-4822-9AE9-3C89CE1F32FE}" type="presParOf" srcId="{14FFDBF0-608B-4B98-9031-0A51A36AEB8C}" destId="{58D6EEF5-4431-4C6A-B384-3A13EB70A706}" srcOrd="5" destOrd="0" presId="urn:microsoft.com/office/officeart/2009/3/layout/HorizontalOrganizationChart"/>
    <dgm:cxn modelId="{BF3C412C-E1E4-4628-9D53-BD0D8CBF3CE6}" type="presParOf" srcId="{58D6EEF5-4431-4C6A-B384-3A13EB70A706}" destId="{93079AC9-F564-4AEE-A987-157DC3E93293}" srcOrd="0" destOrd="0" presId="urn:microsoft.com/office/officeart/2009/3/layout/HorizontalOrganizationChart"/>
    <dgm:cxn modelId="{517A2DEF-3060-412C-840A-9E504338DA33}" type="presParOf" srcId="{93079AC9-F564-4AEE-A987-157DC3E93293}" destId="{C22F491B-1CEA-45AA-BF3E-6B6424C2A720}" srcOrd="0" destOrd="0" presId="urn:microsoft.com/office/officeart/2009/3/layout/HorizontalOrganizationChart"/>
    <dgm:cxn modelId="{B59B3BD7-31BE-424B-B27F-327684DBC676}" type="presParOf" srcId="{93079AC9-F564-4AEE-A987-157DC3E93293}" destId="{A7BC5523-D1A7-474D-8AD1-6E642B54DF87}" srcOrd="1" destOrd="0" presId="urn:microsoft.com/office/officeart/2009/3/layout/HorizontalOrganizationChart"/>
    <dgm:cxn modelId="{CE16C2C5-DCF6-4E70-8456-21491A589008}" type="presParOf" srcId="{58D6EEF5-4431-4C6A-B384-3A13EB70A706}" destId="{D1AE70E5-D21C-46AC-9ECE-E20243F40561}" srcOrd="1" destOrd="0" presId="urn:microsoft.com/office/officeart/2009/3/layout/HorizontalOrganizationChart"/>
    <dgm:cxn modelId="{BD2D08BD-4BD0-4DA3-AE3A-5BBFE3F5EA2D}" type="presParOf" srcId="{58D6EEF5-4431-4C6A-B384-3A13EB70A706}" destId="{F9B8AD6F-7702-4CCF-B064-66DFAE68702A}" srcOrd="2" destOrd="0" presId="urn:microsoft.com/office/officeart/2009/3/layout/HorizontalOrganizationChart"/>
    <dgm:cxn modelId="{336AF7EA-2853-47BD-AB77-AFFE8C089947}" type="presParOf" srcId="{14FFDBF0-608B-4B98-9031-0A51A36AEB8C}" destId="{843F6814-36F6-45E1-A777-AB38A9711DE3}" srcOrd="6" destOrd="0" presId="urn:microsoft.com/office/officeart/2009/3/layout/HorizontalOrganizationChart"/>
    <dgm:cxn modelId="{494D1CB6-48C8-4962-A517-D7D3E089F179}" type="presParOf" srcId="{14FFDBF0-608B-4B98-9031-0A51A36AEB8C}" destId="{765B75EA-DA50-40D9-889A-5DED52C57D4E}" srcOrd="7" destOrd="0" presId="urn:microsoft.com/office/officeart/2009/3/layout/HorizontalOrganizationChart"/>
    <dgm:cxn modelId="{7395DC16-9007-4F1C-82CE-71F9DA86F78E}" type="presParOf" srcId="{765B75EA-DA50-40D9-889A-5DED52C57D4E}" destId="{C6209A63-989B-4C37-BCA7-A3952F40366D}" srcOrd="0" destOrd="0" presId="urn:microsoft.com/office/officeart/2009/3/layout/HorizontalOrganizationChart"/>
    <dgm:cxn modelId="{33287AFF-F1F3-4082-95D3-39FD44B1CF62}" type="presParOf" srcId="{C6209A63-989B-4C37-BCA7-A3952F40366D}" destId="{6C103439-C74A-43A3-A3F3-2A16B210E33F}" srcOrd="0" destOrd="0" presId="urn:microsoft.com/office/officeart/2009/3/layout/HorizontalOrganizationChart"/>
    <dgm:cxn modelId="{32F5CEAC-5AE4-4D76-8353-A3B969669742}" type="presParOf" srcId="{C6209A63-989B-4C37-BCA7-A3952F40366D}" destId="{4C9E31F4-A0A8-4204-927C-99D0F77B422A}" srcOrd="1" destOrd="0" presId="urn:microsoft.com/office/officeart/2009/3/layout/HorizontalOrganizationChart"/>
    <dgm:cxn modelId="{A6CFF5B9-EDD2-4F9A-87B5-1933A85594BE}" type="presParOf" srcId="{765B75EA-DA50-40D9-889A-5DED52C57D4E}" destId="{0898DDF7-7437-4867-978A-4C19B24AFE0B}" srcOrd="1" destOrd="0" presId="urn:microsoft.com/office/officeart/2009/3/layout/HorizontalOrganizationChart"/>
    <dgm:cxn modelId="{9649682F-3988-4F4B-B9BD-2439E1596038}" type="presParOf" srcId="{765B75EA-DA50-40D9-889A-5DED52C57D4E}" destId="{9A3D82C0-E50A-4653-805C-16B4265DB02A}" srcOrd="2" destOrd="0" presId="urn:microsoft.com/office/officeart/2009/3/layout/HorizontalOrganizationChart"/>
    <dgm:cxn modelId="{9630F284-4730-47C1-8C20-C75C864377CE}" type="presParOf" srcId="{5ECD4083-AF1B-489D-AC78-385747EEF010}" destId="{9C140C8D-A688-4A49-8B9A-723B8ED53072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D02844-C55E-4AD9-836F-1F6A247FCEEB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3728E5-D09F-42AC-8796-EA3B24B78272}">
      <dgm:prSet phldrT="[Текст]" custT="1"/>
      <dgm:spPr/>
      <dgm:t>
        <a:bodyPr/>
        <a:lstStyle/>
        <a:p>
          <a:r>
            <a:rPr lang="ru-RU" sz="1400" b="1" i="0" dirty="0" smtClean="0"/>
            <a:t>Этапы разработки модели компетенций</a:t>
          </a:r>
          <a:endParaRPr lang="ru-RU" sz="1400" dirty="0"/>
        </a:p>
      </dgm:t>
    </dgm:pt>
    <dgm:pt modelId="{E1EAB031-4D3E-4355-A2F1-3833C0B6F565}" type="parTrans" cxnId="{EA3AE3E0-DEB7-48F6-85EE-80C650575C6A}">
      <dgm:prSet/>
      <dgm:spPr/>
      <dgm:t>
        <a:bodyPr/>
        <a:lstStyle/>
        <a:p>
          <a:endParaRPr lang="ru-RU" sz="4000"/>
        </a:p>
      </dgm:t>
    </dgm:pt>
    <dgm:pt modelId="{DE2610E6-CF74-412D-BEA6-29BFF7A39B49}" type="sibTrans" cxnId="{EA3AE3E0-DEB7-48F6-85EE-80C650575C6A}">
      <dgm:prSet/>
      <dgm:spPr/>
      <dgm:t>
        <a:bodyPr/>
        <a:lstStyle/>
        <a:p>
          <a:endParaRPr lang="ru-RU" sz="4000"/>
        </a:p>
      </dgm:t>
    </dgm:pt>
    <dgm:pt modelId="{C67AC961-113F-48EB-883E-C190226D78BB}">
      <dgm:prSet phldrT="[Текст]" custT="1"/>
      <dgm:spPr/>
      <dgm:t>
        <a:bodyPr/>
        <a:lstStyle/>
        <a:p>
          <a:r>
            <a:rPr lang="ru-RU" sz="1400" b="1" i="1" dirty="0" smtClean="0"/>
            <a:t>1. Планирование проекта</a:t>
          </a:r>
          <a:endParaRPr lang="ru-RU" sz="1400" dirty="0"/>
        </a:p>
      </dgm:t>
    </dgm:pt>
    <dgm:pt modelId="{10F97039-2034-43D5-BA95-F72600557A12}" type="parTrans" cxnId="{B1C9C14E-31CB-456E-B034-AAD208972AC7}">
      <dgm:prSet/>
      <dgm:spPr/>
      <dgm:t>
        <a:bodyPr/>
        <a:lstStyle/>
        <a:p>
          <a:endParaRPr lang="ru-RU" sz="4000"/>
        </a:p>
      </dgm:t>
    </dgm:pt>
    <dgm:pt modelId="{2114DB25-F954-4D1A-B186-CD20BAF9FF31}" type="sibTrans" cxnId="{B1C9C14E-31CB-456E-B034-AAD208972AC7}">
      <dgm:prSet/>
      <dgm:spPr/>
      <dgm:t>
        <a:bodyPr/>
        <a:lstStyle/>
        <a:p>
          <a:endParaRPr lang="ru-RU" sz="4000"/>
        </a:p>
      </dgm:t>
    </dgm:pt>
    <dgm:pt modelId="{DC64F847-051A-4B73-B74F-80194F931350}">
      <dgm:prSet phldrT="[Текст]" custT="1"/>
      <dgm:spPr/>
      <dgm:t>
        <a:bodyPr/>
        <a:lstStyle/>
        <a:p>
          <a:r>
            <a:rPr lang="ru-RU" sz="1400" b="1" i="1" dirty="0" smtClean="0"/>
            <a:t>2. Формирование проектной группы</a:t>
          </a:r>
          <a:endParaRPr lang="ru-RU" sz="1400" dirty="0"/>
        </a:p>
      </dgm:t>
    </dgm:pt>
    <dgm:pt modelId="{27556FD6-32A8-4382-AE64-76D20FEFBB85}" type="parTrans" cxnId="{FB19EB97-1E65-4108-9AB5-806B92C2553D}">
      <dgm:prSet/>
      <dgm:spPr/>
      <dgm:t>
        <a:bodyPr/>
        <a:lstStyle/>
        <a:p>
          <a:endParaRPr lang="ru-RU" sz="4000"/>
        </a:p>
      </dgm:t>
    </dgm:pt>
    <dgm:pt modelId="{EA1D8773-776A-41F2-9B6A-777A6A306397}" type="sibTrans" cxnId="{FB19EB97-1E65-4108-9AB5-806B92C2553D}">
      <dgm:prSet/>
      <dgm:spPr/>
      <dgm:t>
        <a:bodyPr/>
        <a:lstStyle/>
        <a:p>
          <a:endParaRPr lang="ru-RU" sz="4000"/>
        </a:p>
      </dgm:t>
    </dgm:pt>
    <dgm:pt modelId="{43EBDCA7-35EE-49DB-8BB4-AF9C331D40D8}">
      <dgm:prSet phldrT="[Текст]" custT="1"/>
      <dgm:spPr/>
      <dgm:t>
        <a:bodyPr/>
        <a:lstStyle/>
        <a:p>
          <a:r>
            <a:rPr lang="ru-RU" sz="1400" b="1" i="1" dirty="0" smtClean="0"/>
            <a:t>3. Проектирование модели компетенций</a:t>
          </a:r>
          <a:endParaRPr lang="ru-RU" sz="1400" dirty="0"/>
        </a:p>
      </dgm:t>
    </dgm:pt>
    <dgm:pt modelId="{95A0C922-5187-4732-B9C3-C1936F9233BF}" type="parTrans" cxnId="{3DED98E0-152C-4F09-AA78-050087C9EE42}">
      <dgm:prSet/>
      <dgm:spPr/>
      <dgm:t>
        <a:bodyPr/>
        <a:lstStyle/>
        <a:p>
          <a:endParaRPr lang="ru-RU" sz="4000"/>
        </a:p>
      </dgm:t>
    </dgm:pt>
    <dgm:pt modelId="{A26D1E26-0455-46F2-A06E-D29BF12AB84B}" type="sibTrans" cxnId="{3DED98E0-152C-4F09-AA78-050087C9EE42}">
      <dgm:prSet/>
      <dgm:spPr/>
      <dgm:t>
        <a:bodyPr/>
        <a:lstStyle/>
        <a:p>
          <a:endParaRPr lang="ru-RU" sz="4000"/>
        </a:p>
      </dgm:t>
    </dgm:pt>
    <dgm:pt modelId="{F773CB16-7F8D-4DD1-A6CB-E922619E7149}">
      <dgm:prSet phldrT="[Текст]" custT="1"/>
      <dgm:spPr/>
      <dgm:t>
        <a:bodyPr/>
        <a:lstStyle/>
        <a:p>
          <a:r>
            <a:rPr lang="ru-RU" sz="1400" b="1" i="1" dirty="0" smtClean="0"/>
            <a:t>4. Проработка уровней модели компетенций</a:t>
          </a:r>
          <a:endParaRPr lang="ru-RU" sz="1400" dirty="0"/>
        </a:p>
      </dgm:t>
    </dgm:pt>
    <dgm:pt modelId="{488FB2B2-83F5-43B5-8039-10E77A4A33F7}" type="parTrans" cxnId="{8FE61392-C0E0-455A-BF7B-08F2471AEAD8}">
      <dgm:prSet/>
      <dgm:spPr/>
      <dgm:t>
        <a:bodyPr/>
        <a:lstStyle/>
        <a:p>
          <a:endParaRPr lang="ru-RU" sz="4000"/>
        </a:p>
      </dgm:t>
    </dgm:pt>
    <dgm:pt modelId="{81AD1B25-7CC1-4808-955F-82E912B4721A}" type="sibTrans" cxnId="{8FE61392-C0E0-455A-BF7B-08F2471AEAD8}">
      <dgm:prSet/>
      <dgm:spPr/>
      <dgm:t>
        <a:bodyPr/>
        <a:lstStyle/>
        <a:p>
          <a:endParaRPr lang="ru-RU" sz="4000"/>
        </a:p>
      </dgm:t>
    </dgm:pt>
    <dgm:pt modelId="{CD600608-D44F-4A30-9AFD-6220ADE65446}">
      <dgm:prSet phldrT="[Текст]" custT="1"/>
      <dgm:spPr/>
      <dgm:t>
        <a:bodyPr/>
        <a:lstStyle/>
        <a:p>
          <a:r>
            <a:rPr lang="ru-RU" sz="1400" b="1" i="1" dirty="0" smtClean="0"/>
            <a:t>5. Формирование профилей компетенций под конкретные должности</a:t>
          </a:r>
          <a:endParaRPr lang="ru-RU" sz="1400" dirty="0"/>
        </a:p>
      </dgm:t>
    </dgm:pt>
    <dgm:pt modelId="{7ABF6815-C9DE-46F8-8E75-0887E7E0708A}" type="parTrans" cxnId="{B80FDB75-4AEE-4DC8-B090-C1E3FA2E1CB7}">
      <dgm:prSet/>
      <dgm:spPr/>
      <dgm:t>
        <a:bodyPr/>
        <a:lstStyle/>
        <a:p>
          <a:endParaRPr lang="ru-RU" sz="4000"/>
        </a:p>
      </dgm:t>
    </dgm:pt>
    <dgm:pt modelId="{33FD3BC6-608B-40D7-BDA0-6C263315F32E}" type="sibTrans" cxnId="{B80FDB75-4AEE-4DC8-B090-C1E3FA2E1CB7}">
      <dgm:prSet/>
      <dgm:spPr/>
      <dgm:t>
        <a:bodyPr/>
        <a:lstStyle/>
        <a:p>
          <a:endParaRPr lang="ru-RU" sz="4000"/>
        </a:p>
      </dgm:t>
    </dgm:pt>
    <dgm:pt modelId="{554D6CE6-23C4-474F-A71A-38AF4A25A2C3}" type="pres">
      <dgm:prSet presAssocID="{79D02844-C55E-4AD9-836F-1F6A247FCEE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A14964-AB67-4968-B241-D8C5C5F54B1A}" type="pres">
      <dgm:prSet presAssocID="{79D02844-C55E-4AD9-836F-1F6A247FCEEB}" presName="cycle" presStyleCnt="0"/>
      <dgm:spPr/>
    </dgm:pt>
    <dgm:pt modelId="{261B2E94-0AC0-4A9F-8BD8-A0E0C90D62EC}" type="pres">
      <dgm:prSet presAssocID="{273728E5-D09F-42AC-8796-EA3B24B78272}" presName="nodeFirstNode" presStyleLbl="node1" presStyleIdx="0" presStyleCnt="6" custScaleX="148492" custScaleY="115102" custRadScaleRad="107071" custRadScaleInc="-187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B3C3CE-720D-42A3-9549-6BF7347EEE71}" type="pres">
      <dgm:prSet presAssocID="{DE2610E6-CF74-412D-BEA6-29BFF7A39B49}" presName="sibTransFirstNode" presStyleLbl="bgShp" presStyleIdx="0" presStyleCnt="1" custScaleX="124521"/>
      <dgm:spPr/>
      <dgm:t>
        <a:bodyPr/>
        <a:lstStyle/>
        <a:p>
          <a:endParaRPr lang="ru-RU"/>
        </a:p>
      </dgm:t>
    </dgm:pt>
    <dgm:pt modelId="{1A830D52-51B2-4AE1-A6E1-08DFE475AD88}" type="pres">
      <dgm:prSet presAssocID="{C67AC961-113F-48EB-883E-C190226D78BB}" presName="nodeFollowingNodes" presStyleLbl="node1" presStyleIdx="1" presStyleCnt="6" custScaleX="130821" custRadScaleRad="111621" custRadScaleInc="119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20E2E-0346-4F04-B0AF-CDB8F4EAC0E7}" type="pres">
      <dgm:prSet presAssocID="{DC64F847-051A-4B73-B74F-80194F931350}" presName="nodeFollowingNodes" presStyleLbl="node1" presStyleIdx="2" presStyleCnt="6" custScaleX="138223" custRadScaleRad="87760" custRadScaleInc="-218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25904D-E4D9-4178-B4CB-19019AD4ADBB}" type="pres">
      <dgm:prSet presAssocID="{43EBDCA7-35EE-49DB-8BB4-AF9C331D40D8}" presName="nodeFollowingNodes" presStyleLbl="node1" presStyleIdx="3" presStyleCnt="6" custScaleX="134242" custRadScaleRad="80658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DBBFFD-3A85-436B-B89B-6C6E65F04F3E}" type="pres">
      <dgm:prSet presAssocID="{F773CB16-7F8D-4DD1-A6CB-E922619E7149}" presName="nodeFollowingNodes" presStyleLbl="node1" presStyleIdx="4" presStyleCnt="6" custScaleX="126716" custRadScaleRad="124056" custRadScaleInc="31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FF404A-B7A8-4C82-AEC9-04F6C224ACBE}" type="pres">
      <dgm:prSet presAssocID="{CD600608-D44F-4A30-9AFD-6220ADE65446}" presName="nodeFollowingNodes" presStyleLbl="node1" presStyleIdx="5" presStyleCnt="6" custScaleX="154522" custRadScaleRad="139922" custRadScaleInc="-285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8FE7E6-8F38-439E-BA37-06A2D2CE25FD}" type="presOf" srcId="{C67AC961-113F-48EB-883E-C190226D78BB}" destId="{1A830D52-51B2-4AE1-A6E1-08DFE475AD88}" srcOrd="0" destOrd="0" presId="urn:microsoft.com/office/officeart/2005/8/layout/cycle3"/>
    <dgm:cxn modelId="{FB19EB97-1E65-4108-9AB5-806B92C2553D}" srcId="{79D02844-C55E-4AD9-836F-1F6A247FCEEB}" destId="{DC64F847-051A-4B73-B74F-80194F931350}" srcOrd="2" destOrd="0" parTransId="{27556FD6-32A8-4382-AE64-76D20FEFBB85}" sibTransId="{EA1D8773-776A-41F2-9B6A-777A6A306397}"/>
    <dgm:cxn modelId="{9C29BB31-ED15-42DF-8585-EED4FAB1B79C}" type="presOf" srcId="{F773CB16-7F8D-4DD1-A6CB-E922619E7149}" destId="{E8DBBFFD-3A85-436B-B89B-6C6E65F04F3E}" srcOrd="0" destOrd="0" presId="urn:microsoft.com/office/officeart/2005/8/layout/cycle3"/>
    <dgm:cxn modelId="{1041A983-AFD7-4CDD-B9E0-DA5976194E0D}" type="presOf" srcId="{CD600608-D44F-4A30-9AFD-6220ADE65446}" destId="{77FF404A-B7A8-4C82-AEC9-04F6C224ACBE}" srcOrd="0" destOrd="0" presId="urn:microsoft.com/office/officeart/2005/8/layout/cycle3"/>
    <dgm:cxn modelId="{2652A918-8494-4A4E-AFA8-1A1B10CEFB05}" type="presOf" srcId="{273728E5-D09F-42AC-8796-EA3B24B78272}" destId="{261B2E94-0AC0-4A9F-8BD8-A0E0C90D62EC}" srcOrd="0" destOrd="0" presId="urn:microsoft.com/office/officeart/2005/8/layout/cycle3"/>
    <dgm:cxn modelId="{8FE61392-C0E0-455A-BF7B-08F2471AEAD8}" srcId="{79D02844-C55E-4AD9-836F-1F6A247FCEEB}" destId="{F773CB16-7F8D-4DD1-A6CB-E922619E7149}" srcOrd="4" destOrd="0" parTransId="{488FB2B2-83F5-43B5-8039-10E77A4A33F7}" sibTransId="{81AD1B25-7CC1-4808-955F-82E912B4721A}"/>
    <dgm:cxn modelId="{9A86BA8B-35DE-47B2-84E1-6DB8D2B03A9B}" type="presOf" srcId="{79D02844-C55E-4AD9-836F-1F6A247FCEEB}" destId="{554D6CE6-23C4-474F-A71A-38AF4A25A2C3}" srcOrd="0" destOrd="0" presId="urn:microsoft.com/office/officeart/2005/8/layout/cycle3"/>
    <dgm:cxn modelId="{A83669F1-8E9E-48AC-98E3-5A7EFBB1F5D5}" type="presOf" srcId="{DC64F847-051A-4B73-B74F-80194F931350}" destId="{CB220E2E-0346-4F04-B0AF-CDB8F4EAC0E7}" srcOrd="0" destOrd="0" presId="urn:microsoft.com/office/officeart/2005/8/layout/cycle3"/>
    <dgm:cxn modelId="{EA3AE3E0-DEB7-48F6-85EE-80C650575C6A}" srcId="{79D02844-C55E-4AD9-836F-1F6A247FCEEB}" destId="{273728E5-D09F-42AC-8796-EA3B24B78272}" srcOrd="0" destOrd="0" parTransId="{E1EAB031-4D3E-4355-A2F1-3833C0B6F565}" sibTransId="{DE2610E6-CF74-412D-BEA6-29BFF7A39B49}"/>
    <dgm:cxn modelId="{3D2924A2-2ED2-4593-9677-A2A99E112439}" type="presOf" srcId="{DE2610E6-CF74-412D-BEA6-29BFF7A39B49}" destId="{66B3C3CE-720D-42A3-9549-6BF7347EEE71}" srcOrd="0" destOrd="0" presId="urn:microsoft.com/office/officeart/2005/8/layout/cycle3"/>
    <dgm:cxn modelId="{B1C9C14E-31CB-456E-B034-AAD208972AC7}" srcId="{79D02844-C55E-4AD9-836F-1F6A247FCEEB}" destId="{C67AC961-113F-48EB-883E-C190226D78BB}" srcOrd="1" destOrd="0" parTransId="{10F97039-2034-43D5-BA95-F72600557A12}" sibTransId="{2114DB25-F954-4D1A-B186-CD20BAF9FF31}"/>
    <dgm:cxn modelId="{326C8E97-055B-4D5A-A84F-9106CA7D2F70}" type="presOf" srcId="{43EBDCA7-35EE-49DB-8BB4-AF9C331D40D8}" destId="{F025904D-E4D9-4178-B4CB-19019AD4ADBB}" srcOrd="0" destOrd="0" presId="urn:microsoft.com/office/officeart/2005/8/layout/cycle3"/>
    <dgm:cxn modelId="{B80FDB75-4AEE-4DC8-B090-C1E3FA2E1CB7}" srcId="{79D02844-C55E-4AD9-836F-1F6A247FCEEB}" destId="{CD600608-D44F-4A30-9AFD-6220ADE65446}" srcOrd="5" destOrd="0" parTransId="{7ABF6815-C9DE-46F8-8E75-0887E7E0708A}" sibTransId="{33FD3BC6-608B-40D7-BDA0-6C263315F32E}"/>
    <dgm:cxn modelId="{3DED98E0-152C-4F09-AA78-050087C9EE42}" srcId="{79D02844-C55E-4AD9-836F-1F6A247FCEEB}" destId="{43EBDCA7-35EE-49DB-8BB4-AF9C331D40D8}" srcOrd="3" destOrd="0" parTransId="{95A0C922-5187-4732-B9C3-C1936F9233BF}" sibTransId="{A26D1E26-0455-46F2-A06E-D29BF12AB84B}"/>
    <dgm:cxn modelId="{048104D8-AEEB-462B-AFF0-788A78EEFEEE}" type="presParOf" srcId="{554D6CE6-23C4-474F-A71A-38AF4A25A2C3}" destId="{72A14964-AB67-4968-B241-D8C5C5F54B1A}" srcOrd="0" destOrd="0" presId="urn:microsoft.com/office/officeart/2005/8/layout/cycle3"/>
    <dgm:cxn modelId="{38DD97F9-AA49-418E-9210-5D50AE2436DC}" type="presParOf" srcId="{72A14964-AB67-4968-B241-D8C5C5F54B1A}" destId="{261B2E94-0AC0-4A9F-8BD8-A0E0C90D62EC}" srcOrd="0" destOrd="0" presId="urn:microsoft.com/office/officeart/2005/8/layout/cycle3"/>
    <dgm:cxn modelId="{FB97D393-BA6C-4D04-8574-8FCF3877626A}" type="presParOf" srcId="{72A14964-AB67-4968-B241-D8C5C5F54B1A}" destId="{66B3C3CE-720D-42A3-9549-6BF7347EEE71}" srcOrd="1" destOrd="0" presId="urn:microsoft.com/office/officeart/2005/8/layout/cycle3"/>
    <dgm:cxn modelId="{E4335E43-3CCA-4D3D-91F3-A0A662802932}" type="presParOf" srcId="{72A14964-AB67-4968-B241-D8C5C5F54B1A}" destId="{1A830D52-51B2-4AE1-A6E1-08DFE475AD88}" srcOrd="2" destOrd="0" presId="urn:microsoft.com/office/officeart/2005/8/layout/cycle3"/>
    <dgm:cxn modelId="{DFE31EEB-9090-4E40-BCF6-2BFE0B877CF7}" type="presParOf" srcId="{72A14964-AB67-4968-B241-D8C5C5F54B1A}" destId="{CB220E2E-0346-4F04-B0AF-CDB8F4EAC0E7}" srcOrd="3" destOrd="0" presId="urn:microsoft.com/office/officeart/2005/8/layout/cycle3"/>
    <dgm:cxn modelId="{20882189-6A0C-4143-82F4-630ECBAA8EE5}" type="presParOf" srcId="{72A14964-AB67-4968-B241-D8C5C5F54B1A}" destId="{F025904D-E4D9-4178-B4CB-19019AD4ADBB}" srcOrd="4" destOrd="0" presId="urn:microsoft.com/office/officeart/2005/8/layout/cycle3"/>
    <dgm:cxn modelId="{F51E8873-5503-4FAF-958F-CCF4001934A5}" type="presParOf" srcId="{72A14964-AB67-4968-B241-D8C5C5F54B1A}" destId="{E8DBBFFD-3A85-436B-B89B-6C6E65F04F3E}" srcOrd="5" destOrd="0" presId="urn:microsoft.com/office/officeart/2005/8/layout/cycle3"/>
    <dgm:cxn modelId="{0D5956A1-A326-4160-B56D-2EFEEEBA9674}" type="presParOf" srcId="{72A14964-AB67-4968-B241-D8C5C5F54B1A}" destId="{77FF404A-B7A8-4C82-AEC9-04F6C224ACBE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B12586-E67E-495C-A61D-AA47651C6147}" type="doc">
      <dgm:prSet loTypeId="urn:microsoft.com/office/officeart/2008/layout/RadialCluster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CDF1E7-BB29-4D8B-902E-64D4D2D4442C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rPr>
            <a:t>Методы оценки персонала на предмет компетентности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ookman Old Style" panose="02050604050505020204" pitchFamily="18" charset="0"/>
          </a:endParaRPr>
        </a:p>
      </dgm:t>
    </dgm:pt>
    <dgm:pt modelId="{20E2784E-D04D-4CE9-941C-CB2DFE5A8BDE}" type="parTrans" cxnId="{8DB0427F-ED72-4B9E-A26F-861CF7CBF82C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BE25C413-A1D8-4945-BFF4-85BAA782ACD8}" type="sibTrans" cxnId="{8DB0427F-ED72-4B9E-A26F-861CF7CBF82C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B0E97142-FAA2-4468-AC18-300889108651}">
      <dgm:prSet phldrT="[Текст]" custT="1"/>
      <dgm:spPr/>
      <dgm:t>
        <a:bodyPr/>
        <a:lstStyle/>
        <a:p>
          <a:r>
            <a:rPr lang="ru-RU" sz="1600" b="0" dirty="0" smtClean="0">
              <a:latin typeface="Bookman Old Style" panose="02050604050505020204" pitchFamily="18" charset="0"/>
            </a:rPr>
            <a:t>Метод “ASSESSMENT CENTER”</a:t>
          </a:r>
          <a:endParaRPr lang="ru-RU" sz="1600" b="0" dirty="0">
            <a:latin typeface="Bookman Old Style" panose="02050604050505020204" pitchFamily="18" charset="0"/>
          </a:endParaRPr>
        </a:p>
      </dgm:t>
    </dgm:pt>
    <dgm:pt modelId="{E1534330-D67D-4D31-A981-B6347BEDD5E4}" type="parTrans" cxnId="{35F5E3FA-D517-4115-AC05-3C094D3E7BC7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B3129319-8877-418E-9F4E-64CA536AE422}" type="sibTrans" cxnId="{35F5E3FA-D517-4115-AC05-3C094D3E7BC7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355BD1EC-F5EB-40A8-8FB4-B293ED97E3BC}">
      <dgm:prSet phldrT="[Текст]" custT="1"/>
      <dgm:spPr/>
      <dgm:t>
        <a:bodyPr/>
        <a:lstStyle/>
        <a:p>
          <a:r>
            <a:rPr lang="ru-RU" sz="1600" b="0" dirty="0" smtClean="0">
              <a:latin typeface="Bookman Old Style" panose="02050604050505020204" pitchFamily="18" charset="0"/>
            </a:rPr>
            <a:t>Метод управления посредством постановки целей </a:t>
          </a:r>
          <a:endParaRPr lang="ru-RU" sz="1600" b="0" dirty="0">
            <a:latin typeface="Bookman Old Style" panose="02050604050505020204" pitchFamily="18" charset="0"/>
          </a:endParaRPr>
        </a:p>
      </dgm:t>
    </dgm:pt>
    <dgm:pt modelId="{DB6F2806-E6BF-4322-9E9F-61A9F9842559}" type="parTrans" cxnId="{E5AFB157-DA87-4994-A1BC-2204320B1B15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EF90C0D5-63A9-4622-9928-68514A3A2A89}" type="sibTrans" cxnId="{E5AFB157-DA87-4994-A1BC-2204320B1B15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7DACAE46-50AB-4D81-852F-60663A14DC28}">
      <dgm:prSet phldrT="[Текст]" custT="1"/>
      <dgm:spPr/>
      <dgm:t>
        <a:bodyPr/>
        <a:lstStyle/>
        <a:p>
          <a:r>
            <a:rPr lang="ru-RU" sz="1600" b="0" dirty="0" smtClean="0">
              <a:latin typeface="Bookman Old Style" panose="02050604050505020204" pitchFamily="18" charset="0"/>
            </a:rPr>
            <a:t>  Метод оценки на основе моделей компетентности</a:t>
          </a:r>
          <a:endParaRPr lang="ru-RU" sz="1600" b="0" dirty="0">
            <a:latin typeface="Bookman Old Style" panose="02050604050505020204" pitchFamily="18" charset="0"/>
          </a:endParaRPr>
        </a:p>
      </dgm:t>
    </dgm:pt>
    <dgm:pt modelId="{81CE8411-5275-4FEB-BB06-6D59B6155616}" type="parTrans" cxnId="{57D53231-A0CF-4993-BDE7-B20F7BAD715A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F9C2B446-CE0F-4B49-AFB0-D6992C584555}" type="sibTrans" cxnId="{57D53231-A0CF-4993-BDE7-B20F7BAD715A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946F3DB5-42A6-4DE0-B4F0-F4DB63CD61F0}">
      <dgm:prSet phldrT="[Текст]" custT="1"/>
      <dgm:spPr/>
      <dgm:t>
        <a:bodyPr/>
        <a:lstStyle/>
        <a:p>
          <a:r>
            <a:rPr lang="ru-RU" sz="1600" b="0" dirty="0" smtClean="0">
              <a:latin typeface="Bookman Old Style" panose="02050604050505020204" pitchFamily="18" charset="0"/>
            </a:rPr>
            <a:t> Метод "АВС - анализ персонала" </a:t>
          </a:r>
          <a:endParaRPr lang="ru-RU" sz="1600" b="0" dirty="0">
            <a:latin typeface="Bookman Old Style" panose="02050604050505020204" pitchFamily="18" charset="0"/>
          </a:endParaRPr>
        </a:p>
      </dgm:t>
    </dgm:pt>
    <dgm:pt modelId="{F642FD22-2144-49D7-83A2-B6587C4AA7C7}" type="parTrans" cxnId="{87158CA8-8A7B-4CEB-8F9F-DEACC70141EB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9D93DF9B-BDEB-42BA-9AD6-0FC50E748501}" type="sibTrans" cxnId="{87158CA8-8A7B-4CEB-8F9F-DEACC70141EB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6FA95BD4-4A38-4B02-A05D-BC5C461DC029}">
      <dgm:prSet/>
      <dgm:spPr/>
      <dgm:t>
        <a:bodyPr/>
        <a:lstStyle/>
        <a:p>
          <a:endParaRPr lang="ru-RU"/>
        </a:p>
      </dgm:t>
    </dgm:pt>
    <dgm:pt modelId="{2E9C54AF-BA18-49FA-B477-9373A5BC70D9}" type="parTrans" cxnId="{513FE18C-91CF-4BDB-81FD-FBF264C5FE2E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D93F6A5B-634D-4169-A99B-DB63861970CA}" type="sibTrans" cxnId="{513FE18C-91CF-4BDB-81FD-FBF264C5FE2E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D065326E-4089-4DCE-81B5-AC1498A3DD13}">
      <dgm:prSet/>
      <dgm:spPr/>
      <dgm:t>
        <a:bodyPr/>
        <a:lstStyle/>
        <a:p>
          <a:endParaRPr lang="ru-RU"/>
        </a:p>
      </dgm:t>
    </dgm:pt>
    <dgm:pt modelId="{021AB06D-9C2B-44E3-94F0-16248BC45562}" type="parTrans" cxnId="{E49E23DC-4428-4299-BBC9-FC02AF3A04BB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37CB2F59-D95D-4CB9-8FCE-C5F43213A591}" type="sibTrans" cxnId="{E49E23DC-4428-4299-BBC9-FC02AF3A04BB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5AD0D0EF-AFD3-4BFB-9AC7-FAB507C67E1F}">
      <dgm:prSet custT="1"/>
      <dgm:spPr/>
      <dgm:t>
        <a:bodyPr/>
        <a:lstStyle/>
        <a:p>
          <a:r>
            <a:rPr lang="ru-RU" sz="1600" b="0" dirty="0" smtClean="0">
              <a:latin typeface="Bookman Old Style" panose="02050604050505020204" pitchFamily="18" charset="0"/>
            </a:rPr>
            <a:t>Метод анкет и сравнительных анкет </a:t>
          </a:r>
          <a:endParaRPr lang="ru-RU" sz="1600" b="0" dirty="0">
            <a:latin typeface="Bookman Old Style" panose="02050604050505020204" pitchFamily="18" charset="0"/>
          </a:endParaRPr>
        </a:p>
      </dgm:t>
    </dgm:pt>
    <dgm:pt modelId="{071EA8B9-6A3E-4DBD-8C36-09F42D8CAD7D}" type="parTrans" cxnId="{98696B84-65A7-4934-9977-8D65D310630E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170CC74F-3B0E-4948-BBBD-F17B6C669BA0}" type="sibTrans" cxnId="{98696B84-65A7-4934-9977-8D65D310630E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0452AA07-A879-43A9-B38E-63E1389118DE}">
      <dgm:prSet custT="1"/>
      <dgm:spPr/>
      <dgm:t>
        <a:bodyPr/>
        <a:lstStyle/>
        <a:p>
          <a:r>
            <a:rPr lang="ru-RU" sz="1600" b="0" dirty="0" smtClean="0">
              <a:latin typeface="Bookman Old Style" panose="02050604050505020204" pitchFamily="18" charset="0"/>
            </a:rPr>
            <a:t>Метод рейтинговых поведенческих установок </a:t>
          </a:r>
          <a:endParaRPr lang="ru-RU" sz="1600" b="0" dirty="0">
            <a:latin typeface="Bookman Old Style" panose="02050604050505020204" pitchFamily="18" charset="0"/>
          </a:endParaRPr>
        </a:p>
      </dgm:t>
    </dgm:pt>
    <dgm:pt modelId="{E18EFD8B-94F7-4C55-9A18-6B5B695344E2}" type="parTrans" cxnId="{B075A301-0ACD-42D3-855D-22D792EE36A0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CCF77604-7802-4786-BBB5-F65B8EABA6FE}" type="sibTrans" cxnId="{B075A301-0ACD-42D3-855D-22D792EE36A0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93AE021A-09D8-4A81-B734-1E42C56FC31D}">
      <dgm:prSet custT="1"/>
      <dgm:spPr/>
      <dgm:t>
        <a:bodyPr/>
        <a:lstStyle/>
        <a:p>
          <a:r>
            <a:rPr lang="ru-RU" sz="1600" b="0" dirty="0" smtClean="0">
              <a:latin typeface="Bookman Old Style" panose="02050604050505020204" pitchFamily="18" charset="0"/>
            </a:rPr>
            <a:t>Метод оценки по решающей ситуации </a:t>
          </a:r>
          <a:endParaRPr lang="ru-RU" sz="1600" b="0" dirty="0">
            <a:latin typeface="Bookman Old Style" panose="02050604050505020204" pitchFamily="18" charset="0"/>
          </a:endParaRPr>
        </a:p>
      </dgm:t>
    </dgm:pt>
    <dgm:pt modelId="{720D9495-7E43-4BE7-9CE2-6ED3BEB0FA9A}" type="parTrans" cxnId="{77848DE1-0B5A-4721-A503-CDADCAE53269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D11EA186-5AD8-488D-B3F8-CE16D4CD29D6}" type="sibTrans" cxnId="{77848DE1-0B5A-4721-A503-CDADCAE53269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E612ABA5-FC96-4380-8C62-BB7890AFCA7F}">
      <dgm:prSet/>
      <dgm:spPr/>
      <dgm:t>
        <a:bodyPr/>
        <a:lstStyle/>
        <a:p>
          <a:endParaRPr lang="ru-RU"/>
        </a:p>
      </dgm:t>
    </dgm:pt>
    <dgm:pt modelId="{E4A56D1E-FF75-447D-8A77-112EC9D13C56}" type="parTrans" cxnId="{3CA37E7A-B59E-41DA-86F4-93EBC8DB42FF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F5511AA7-E715-44C9-8800-FB92473CB884}" type="sibTrans" cxnId="{3CA37E7A-B59E-41DA-86F4-93EBC8DB42FF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4F7B337D-C2AE-4228-A8D1-30AB89E6034E}">
      <dgm:prSet phldrT="[Текст]"/>
      <dgm:spPr/>
      <dgm:t>
        <a:bodyPr/>
        <a:lstStyle/>
        <a:p>
          <a:endParaRPr lang="ru-RU"/>
        </a:p>
      </dgm:t>
    </dgm:pt>
    <dgm:pt modelId="{B5559CD8-9CB1-47E5-BE18-0C156EA2AB12}" type="parTrans" cxnId="{895384DD-7A01-4623-AE3C-57F6606A0757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ED4792F5-BF93-4AEC-BCD7-4751F5ACA1A8}" type="sibTrans" cxnId="{895384DD-7A01-4623-AE3C-57F6606A0757}">
      <dgm:prSet/>
      <dgm:spPr/>
      <dgm:t>
        <a:bodyPr/>
        <a:lstStyle/>
        <a:p>
          <a:endParaRPr lang="ru-RU" sz="1600" b="0">
            <a:latin typeface="Bookman Old Style" panose="02050604050505020204" pitchFamily="18" charset="0"/>
          </a:endParaRPr>
        </a:p>
      </dgm:t>
    </dgm:pt>
    <dgm:pt modelId="{AD28294A-BA15-4F7A-BF45-D520D34CCAF8}">
      <dgm:prSet phldrT="[Текст]" custScaleX="227675" custScaleY="84751" custRadScaleRad="163367" custRadScaleInc="40885"/>
      <dgm:spPr/>
      <dgm:t>
        <a:bodyPr/>
        <a:lstStyle/>
        <a:p>
          <a:endParaRPr lang="ru-RU"/>
        </a:p>
      </dgm:t>
    </dgm:pt>
    <dgm:pt modelId="{4908CF8E-2CA8-4791-B1E3-56D3F05A99B7}" type="parTrans" cxnId="{F92E2B74-CEF1-4673-9743-D25B11961959}">
      <dgm:prSet/>
      <dgm:spPr/>
      <dgm:t>
        <a:bodyPr/>
        <a:lstStyle/>
        <a:p>
          <a:endParaRPr lang="ru-RU"/>
        </a:p>
      </dgm:t>
    </dgm:pt>
    <dgm:pt modelId="{AB8E9D42-3D1A-44DF-967B-76E491EEF3F3}" type="sibTrans" cxnId="{F92E2B74-CEF1-4673-9743-D25B11961959}">
      <dgm:prSet/>
      <dgm:spPr/>
      <dgm:t>
        <a:bodyPr/>
        <a:lstStyle/>
        <a:p>
          <a:endParaRPr lang="ru-RU"/>
        </a:p>
      </dgm:t>
    </dgm:pt>
    <dgm:pt modelId="{17AF7B03-64EF-490D-9089-09C0D61962A2}" type="pres">
      <dgm:prSet presAssocID="{3EB12586-E67E-495C-A61D-AA47651C6147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D47FCC2-C7B2-448B-A462-B02330CF61C4}" type="pres">
      <dgm:prSet presAssocID="{93CDF1E7-BB29-4D8B-902E-64D4D2D4442C}" presName="singleCycle" presStyleCnt="0"/>
      <dgm:spPr/>
    </dgm:pt>
    <dgm:pt modelId="{9898A652-1110-46AF-9330-6EF9055EA80B}" type="pres">
      <dgm:prSet presAssocID="{93CDF1E7-BB29-4D8B-902E-64D4D2D4442C}" presName="singleCenter" presStyleLbl="node1" presStyleIdx="0" presStyleCnt="8" custScaleX="170677" custLinFactNeighborX="-9536" custLinFactNeighborY="-3028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CDCC4E72-2E4D-4289-BCB4-BFE3F3614980}" type="pres">
      <dgm:prSet presAssocID="{E1534330-D67D-4D31-A981-B6347BEDD5E4}" presName="Name56" presStyleLbl="parChTrans1D2" presStyleIdx="0" presStyleCnt="7"/>
      <dgm:spPr/>
      <dgm:t>
        <a:bodyPr/>
        <a:lstStyle/>
        <a:p>
          <a:endParaRPr lang="ru-RU"/>
        </a:p>
      </dgm:t>
    </dgm:pt>
    <dgm:pt modelId="{D1B9B9E6-C16A-4DE0-8956-1C5B820FE212}" type="pres">
      <dgm:prSet presAssocID="{B0E97142-FAA2-4468-AC18-300889108651}" presName="text0" presStyleLbl="node1" presStyleIdx="1" presStyleCnt="8" custScaleX="209587" custRadScaleRad="156604" custRadScaleInc="-3176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2F07CE-31FC-466B-A1C8-350970DAE52D}" type="pres">
      <dgm:prSet presAssocID="{DB6F2806-E6BF-4322-9E9F-61A9F9842559}" presName="Name56" presStyleLbl="parChTrans1D2" presStyleIdx="1" presStyleCnt="7"/>
      <dgm:spPr/>
      <dgm:t>
        <a:bodyPr/>
        <a:lstStyle/>
        <a:p>
          <a:endParaRPr lang="ru-RU"/>
        </a:p>
      </dgm:t>
    </dgm:pt>
    <dgm:pt modelId="{8010F5F0-0A9E-42EF-8DA1-177D2A616BED}" type="pres">
      <dgm:prSet presAssocID="{355BD1EC-F5EB-40A8-8FB4-B293ED97E3BC}" presName="text0" presStyleLbl="node1" presStyleIdx="2" presStyleCnt="8" custScaleX="227675" custScaleY="100064" custRadScaleRad="113136" custRadScaleInc="-609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BADD2B-AE3F-4CBE-9AB8-A4265A87A217}" type="pres">
      <dgm:prSet presAssocID="{720D9495-7E43-4BE7-9CE2-6ED3BEB0FA9A}" presName="Name56" presStyleLbl="parChTrans1D2" presStyleIdx="2" presStyleCnt="7"/>
      <dgm:spPr/>
      <dgm:t>
        <a:bodyPr/>
        <a:lstStyle/>
        <a:p>
          <a:endParaRPr lang="ru-RU"/>
        </a:p>
      </dgm:t>
    </dgm:pt>
    <dgm:pt modelId="{9712F32A-68F0-49E1-B799-86645CC93855}" type="pres">
      <dgm:prSet presAssocID="{93AE021A-09D8-4A81-B734-1E42C56FC31D}" presName="text0" presStyleLbl="node1" presStyleIdx="3" presStyleCnt="8" custScaleX="212707" custRadScaleRad="146684" custRadScaleInc="-87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98DFAE-67CB-4CE3-A8EC-037CA4679886}" type="pres">
      <dgm:prSet presAssocID="{E18EFD8B-94F7-4C55-9A18-6B5B695344E2}" presName="Name56" presStyleLbl="parChTrans1D2" presStyleIdx="3" presStyleCnt="7"/>
      <dgm:spPr/>
      <dgm:t>
        <a:bodyPr/>
        <a:lstStyle/>
        <a:p>
          <a:endParaRPr lang="ru-RU"/>
        </a:p>
      </dgm:t>
    </dgm:pt>
    <dgm:pt modelId="{22489F29-8B33-4486-88C0-1FBBFB22CF69}" type="pres">
      <dgm:prSet presAssocID="{0452AA07-A879-43A9-B38E-63E1389118DE}" presName="text0" presStyleLbl="node1" presStyleIdx="4" presStyleCnt="8" custScaleX="205716" custRadScaleRad="141750" custRadScaleInc="-1564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74DDCB-BC7B-4366-9643-51034086F0FA}" type="pres">
      <dgm:prSet presAssocID="{071EA8B9-6A3E-4DBD-8C36-09F42D8CAD7D}" presName="Name56" presStyleLbl="parChTrans1D2" presStyleIdx="4" presStyleCnt="7"/>
      <dgm:spPr/>
      <dgm:t>
        <a:bodyPr/>
        <a:lstStyle/>
        <a:p>
          <a:endParaRPr lang="ru-RU"/>
        </a:p>
      </dgm:t>
    </dgm:pt>
    <dgm:pt modelId="{E6EB97F6-E0DF-4C9F-AA13-A15DA125B96B}" type="pres">
      <dgm:prSet presAssocID="{5AD0D0EF-AFD3-4BFB-9AC7-FAB507C67E1F}" presName="text0" presStyleLbl="node1" presStyleIdx="5" presStyleCnt="8" custScaleX="208076" custRadScaleRad="86819" custRadScaleInc="-848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D3DEE8-54A2-4825-AAD8-7652307675AD}" type="pres">
      <dgm:prSet presAssocID="{81CE8411-5275-4FEB-BB06-6D59B6155616}" presName="Name56" presStyleLbl="parChTrans1D2" presStyleIdx="5" presStyleCnt="7"/>
      <dgm:spPr/>
      <dgm:t>
        <a:bodyPr/>
        <a:lstStyle/>
        <a:p>
          <a:endParaRPr lang="ru-RU"/>
        </a:p>
      </dgm:t>
    </dgm:pt>
    <dgm:pt modelId="{D29E07C0-B736-4EF2-A5DB-BFB61285C593}" type="pres">
      <dgm:prSet presAssocID="{7DACAE46-50AB-4D81-852F-60663A14DC28}" presName="text0" presStyleLbl="node1" presStyleIdx="6" presStyleCnt="8" custScaleX="208313" custRadScaleRad="157463" custRadScaleInc="-324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8140CC-7EB7-4C34-B582-598DB7F63019}" type="pres">
      <dgm:prSet presAssocID="{F642FD22-2144-49D7-83A2-B6587C4AA7C7}" presName="Name56" presStyleLbl="parChTrans1D2" presStyleIdx="6" presStyleCnt="7"/>
      <dgm:spPr/>
      <dgm:t>
        <a:bodyPr/>
        <a:lstStyle/>
        <a:p>
          <a:endParaRPr lang="ru-RU"/>
        </a:p>
      </dgm:t>
    </dgm:pt>
    <dgm:pt modelId="{35ECBE45-0F2A-453D-BF6E-0808943E7865}" type="pres">
      <dgm:prSet presAssocID="{946F3DB5-42A6-4DE0-B4F0-F4DB63CD61F0}" presName="text0" presStyleLbl="node1" presStyleIdx="7" presStyleCnt="8" custScaleX="202350" custRadScaleRad="128005" custRadScaleInc="44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B0427F-ED72-4B9E-A26F-861CF7CBF82C}" srcId="{3EB12586-E67E-495C-A61D-AA47651C6147}" destId="{93CDF1E7-BB29-4D8B-902E-64D4D2D4442C}" srcOrd="0" destOrd="0" parTransId="{20E2784E-D04D-4CE9-941C-CB2DFE5A8BDE}" sibTransId="{BE25C413-A1D8-4945-BFF4-85BAA782ACD8}"/>
    <dgm:cxn modelId="{5E7AEFB9-7D5F-4EC0-A3F9-F3392DAD44D5}" type="presOf" srcId="{5AD0D0EF-AFD3-4BFB-9AC7-FAB507C67E1F}" destId="{E6EB97F6-E0DF-4C9F-AA13-A15DA125B96B}" srcOrd="0" destOrd="0" presId="urn:microsoft.com/office/officeart/2008/layout/RadialCluster"/>
    <dgm:cxn modelId="{3FAFAA13-EC33-468A-9BFD-F30E0B73CEC9}" type="presOf" srcId="{93CDF1E7-BB29-4D8B-902E-64D4D2D4442C}" destId="{9898A652-1110-46AF-9330-6EF9055EA80B}" srcOrd="0" destOrd="0" presId="urn:microsoft.com/office/officeart/2008/layout/RadialCluster"/>
    <dgm:cxn modelId="{E5064C49-85E8-43B2-BD24-9EF034839A09}" type="presOf" srcId="{3EB12586-E67E-495C-A61D-AA47651C6147}" destId="{17AF7B03-64EF-490D-9089-09C0D61962A2}" srcOrd="0" destOrd="0" presId="urn:microsoft.com/office/officeart/2008/layout/RadialCluster"/>
    <dgm:cxn modelId="{7FC31E03-DE1F-4CF8-BF4E-45A42143FA28}" type="presOf" srcId="{355BD1EC-F5EB-40A8-8FB4-B293ED97E3BC}" destId="{8010F5F0-0A9E-42EF-8DA1-177D2A616BED}" srcOrd="0" destOrd="0" presId="urn:microsoft.com/office/officeart/2008/layout/RadialCluster"/>
    <dgm:cxn modelId="{35F5E3FA-D517-4115-AC05-3C094D3E7BC7}" srcId="{93CDF1E7-BB29-4D8B-902E-64D4D2D4442C}" destId="{B0E97142-FAA2-4468-AC18-300889108651}" srcOrd="0" destOrd="0" parTransId="{E1534330-D67D-4D31-A981-B6347BEDD5E4}" sibTransId="{B3129319-8877-418E-9F4E-64CA536AE422}"/>
    <dgm:cxn modelId="{83C4DF1F-5F63-4A0D-93EC-F2AB33F1531E}" type="presOf" srcId="{E18EFD8B-94F7-4C55-9A18-6B5B695344E2}" destId="{2498DFAE-67CB-4CE3-A8EC-037CA4679886}" srcOrd="0" destOrd="0" presId="urn:microsoft.com/office/officeart/2008/layout/RadialCluster"/>
    <dgm:cxn modelId="{87158CA8-8A7B-4CEB-8F9F-DEACC70141EB}" srcId="{93CDF1E7-BB29-4D8B-902E-64D4D2D4442C}" destId="{946F3DB5-42A6-4DE0-B4F0-F4DB63CD61F0}" srcOrd="6" destOrd="0" parTransId="{F642FD22-2144-49D7-83A2-B6587C4AA7C7}" sibTransId="{9D93DF9B-BDEB-42BA-9AD6-0FC50E748501}"/>
    <dgm:cxn modelId="{895384DD-7A01-4623-AE3C-57F6606A0757}" srcId="{93CDF1E7-BB29-4D8B-902E-64D4D2D4442C}" destId="{4F7B337D-C2AE-4228-A8D1-30AB89E6034E}" srcOrd="7" destOrd="0" parTransId="{B5559CD8-9CB1-47E5-BE18-0C156EA2AB12}" sibTransId="{ED4792F5-BF93-4AEC-BCD7-4751F5ACA1A8}"/>
    <dgm:cxn modelId="{4AF893A5-2BD3-4532-978C-6754E3BECC34}" type="presOf" srcId="{DB6F2806-E6BF-4322-9E9F-61A9F9842559}" destId="{FB2F07CE-31FC-466B-A1C8-350970DAE52D}" srcOrd="0" destOrd="0" presId="urn:microsoft.com/office/officeart/2008/layout/RadialCluster"/>
    <dgm:cxn modelId="{C41B34F5-BC32-4828-9CA1-EB0A4930A4B4}" type="presOf" srcId="{0452AA07-A879-43A9-B38E-63E1389118DE}" destId="{22489F29-8B33-4486-88C0-1FBBFB22CF69}" srcOrd="0" destOrd="0" presId="urn:microsoft.com/office/officeart/2008/layout/RadialCluster"/>
    <dgm:cxn modelId="{105CA76D-B321-478E-8AC7-4AA0AB4BCF6D}" type="presOf" srcId="{E1534330-D67D-4D31-A981-B6347BEDD5E4}" destId="{CDCC4E72-2E4D-4289-BCB4-BFE3F3614980}" srcOrd="0" destOrd="0" presId="urn:microsoft.com/office/officeart/2008/layout/RadialCluster"/>
    <dgm:cxn modelId="{57D53231-A0CF-4993-BDE7-B20F7BAD715A}" srcId="{93CDF1E7-BB29-4D8B-902E-64D4D2D4442C}" destId="{7DACAE46-50AB-4D81-852F-60663A14DC28}" srcOrd="5" destOrd="0" parTransId="{81CE8411-5275-4FEB-BB06-6D59B6155616}" sibTransId="{F9C2B446-CE0F-4B49-AFB0-D6992C584555}"/>
    <dgm:cxn modelId="{E5AFB157-DA87-4994-A1BC-2204320B1B15}" srcId="{93CDF1E7-BB29-4D8B-902E-64D4D2D4442C}" destId="{355BD1EC-F5EB-40A8-8FB4-B293ED97E3BC}" srcOrd="1" destOrd="0" parTransId="{DB6F2806-E6BF-4322-9E9F-61A9F9842559}" sibTransId="{EF90C0D5-63A9-4622-9928-68514A3A2A89}"/>
    <dgm:cxn modelId="{5EF59D96-411A-4E33-A14C-984BAD39CE02}" type="presOf" srcId="{81CE8411-5275-4FEB-BB06-6D59B6155616}" destId="{08D3DEE8-54A2-4825-AAD8-7652307675AD}" srcOrd="0" destOrd="0" presId="urn:microsoft.com/office/officeart/2008/layout/RadialCluster"/>
    <dgm:cxn modelId="{F0F5C3BF-3E0E-4C0B-8195-6A84979AE964}" type="presOf" srcId="{946F3DB5-42A6-4DE0-B4F0-F4DB63CD61F0}" destId="{35ECBE45-0F2A-453D-BF6E-0808943E7865}" srcOrd="0" destOrd="0" presId="urn:microsoft.com/office/officeart/2008/layout/RadialCluster"/>
    <dgm:cxn modelId="{EA780C3E-096A-4D81-8946-5F934AE75A3E}" type="presOf" srcId="{071EA8B9-6A3E-4DBD-8C36-09F42D8CAD7D}" destId="{5D74DDCB-BC7B-4366-9643-51034086F0FA}" srcOrd="0" destOrd="0" presId="urn:microsoft.com/office/officeart/2008/layout/RadialCluster"/>
    <dgm:cxn modelId="{513FE18C-91CF-4BDB-81FD-FBF264C5FE2E}" srcId="{93CDF1E7-BB29-4D8B-902E-64D4D2D4442C}" destId="{6FA95BD4-4A38-4B02-A05D-BC5C461DC029}" srcOrd="10" destOrd="0" parTransId="{2E9C54AF-BA18-49FA-B477-9373A5BC70D9}" sibTransId="{D93F6A5B-634D-4169-A99B-DB63861970CA}"/>
    <dgm:cxn modelId="{F859DB46-5F38-4690-8C0E-31DAB72DDAB9}" type="presOf" srcId="{93AE021A-09D8-4A81-B734-1E42C56FC31D}" destId="{9712F32A-68F0-49E1-B799-86645CC93855}" srcOrd="0" destOrd="0" presId="urn:microsoft.com/office/officeart/2008/layout/RadialCluster"/>
    <dgm:cxn modelId="{B075A301-0ACD-42D3-855D-22D792EE36A0}" srcId="{93CDF1E7-BB29-4D8B-902E-64D4D2D4442C}" destId="{0452AA07-A879-43A9-B38E-63E1389118DE}" srcOrd="3" destOrd="0" parTransId="{E18EFD8B-94F7-4C55-9A18-6B5B695344E2}" sibTransId="{CCF77604-7802-4786-BBB5-F65B8EABA6FE}"/>
    <dgm:cxn modelId="{98696B84-65A7-4934-9977-8D65D310630E}" srcId="{93CDF1E7-BB29-4D8B-902E-64D4D2D4442C}" destId="{5AD0D0EF-AFD3-4BFB-9AC7-FAB507C67E1F}" srcOrd="4" destOrd="0" parTransId="{071EA8B9-6A3E-4DBD-8C36-09F42D8CAD7D}" sibTransId="{170CC74F-3B0E-4948-BBBD-F17B6C669BA0}"/>
    <dgm:cxn modelId="{F92E2B74-CEF1-4673-9743-D25B11961959}" srcId="{3EB12586-E67E-495C-A61D-AA47651C6147}" destId="{AD28294A-BA15-4F7A-BF45-D520D34CCAF8}" srcOrd="1" destOrd="0" parTransId="{4908CF8E-2CA8-4791-B1E3-56D3F05A99B7}" sibTransId="{AB8E9D42-3D1A-44DF-967B-76E491EEF3F3}"/>
    <dgm:cxn modelId="{2611A6AA-D967-4328-8CB9-3F8C1BB3F145}" type="presOf" srcId="{720D9495-7E43-4BE7-9CE2-6ED3BEB0FA9A}" destId="{91BADD2B-AE3F-4CBE-9AB8-A4265A87A217}" srcOrd="0" destOrd="0" presId="urn:microsoft.com/office/officeart/2008/layout/RadialCluster"/>
    <dgm:cxn modelId="{E49E23DC-4428-4299-BBC9-FC02AF3A04BB}" srcId="{93CDF1E7-BB29-4D8B-902E-64D4D2D4442C}" destId="{D065326E-4089-4DCE-81B5-AC1498A3DD13}" srcOrd="9" destOrd="0" parTransId="{021AB06D-9C2B-44E3-94F0-16248BC45562}" sibTransId="{37CB2F59-D95D-4CB9-8FCE-C5F43213A591}"/>
    <dgm:cxn modelId="{0D4C4BF2-FAE0-44D3-825C-1D69AA6D1456}" type="presOf" srcId="{F642FD22-2144-49D7-83A2-B6587C4AA7C7}" destId="{E48140CC-7EB7-4C34-B582-598DB7F63019}" srcOrd="0" destOrd="0" presId="urn:microsoft.com/office/officeart/2008/layout/RadialCluster"/>
    <dgm:cxn modelId="{77848DE1-0B5A-4721-A503-CDADCAE53269}" srcId="{93CDF1E7-BB29-4D8B-902E-64D4D2D4442C}" destId="{93AE021A-09D8-4A81-B734-1E42C56FC31D}" srcOrd="2" destOrd="0" parTransId="{720D9495-7E43-4BE7-9CE2-6ED3BEB0FA9A}" sibTransId="{D11EA186-5AD8-488D-B3F8-CE16D4CD29D6}"/>
    <dgm:cxn modelId="{8762758F-5897-4014-9811-9F3DF10AF083}" type="presOf" srcId="{7DACAE46-50AB-4D81-852F-60663A14DC28}" destId="{D29E07C0-B736-4EF2-A5DB-BFB61285C593}" srcOrd="0" destOrd="0" presId="urn:microsoft.com/office/officeart/2008/layout/RadialCluster"/>
    <dgm:cxn modelId="{1D014411-A082-4E81-911F-E6A15AD766E5}" type="presOf" srcId="{B0E97142-FAA2-4468-AC18-300889108651}" destId="{D1B9B9E6-C16A-4DE0-8956-1C5B820FE212}" srcOrd="0" destOrd="0" presId="urn:microsoft.com/office/officeart/2008/layout/RadialCluster"/>
    <dgm:cxn modelId="{3CA37E7A-B59E-41DA-86F4-93EBC8DB42FF}" srcId="{93CDF1E7-BB29-4D8B-902E-64D4D2D4442C}" destId="{E612ABA5-FC96-4380-8C62-BB7890AFCA7F}" srcOrd="8" destOrd="0" parTransId="{E4A56D1E-FF75-447D-8A77-112EC9D13C56}" sibTransId="{F5511AA7-E715-44C9-8800-FB92473CB884}"/>
    <dgm:cxn modelId="{D5F3A63B-0E07-4C00-A0AF-4EDA09105D38}" type="presParOf" srcId="{17AF7B03-64EF-490D-9089-09C0D61962A2}" destId="{AD47FCC2-C7B2-448B-A462-B02330CF61C4}" srcOrd="0" destOrd="0" presId="urn:microsoft.com/office/officeart/2008/layout/RadialCluster"/>
    <dgm:cxn modelId="{2887F383-3167-4C9E-80EB-58C2CA9E92FC}" type="presParOf" srcId="{AD47FCC2-C7B2-448B-A462-B02330CF61C4}" destId="{9898A652-1110-46AF-9330-6EF9055EA80B}" srcOrd="0" destOrd="0" presId="urn:microsoft.com/office/officeart/2008/layout/RadialCluster"/>
    <dgm:cxn modelId="{877C59F8-9BA9-444A-AC73-28C8A743C000}" type="presParOf" srcId="{AD47FCC2-C7B2-448B-A462-B02330CF61C4}" destId="{CDCC4E72-2E4D-4289-BCB4-BFE3F3614980}" srcOrd="1" destOrd="0" presId="urn:microsoft.com/office/officeart/2008/layout/RadialCluster"/>
    <dgm:cxn modelId="{99244270-C6BF-4FA1-9A9D-F4C09ADEAFC7}" type="presParOf" srcId="{AD47FCC2-C7B2-448B-A462-B02330CF61C4}" destId="{D1B9B9E6-C16A-4DE0-8956-1C5B820FE212}" srcOrd="2" destOrd="0" presId="urn:microsoft.com/office/officeart/2008/layout/RadialCluster"/>
    <dgm:cxn modelId="{FD55DF21-7BC6-4FC1-95E4-9AB03E90AA40}" type="presParOf" srcId="{AD47FCC2-C7B2-448B-A462-B02330CF61C4}" destId="{FB2F07CE-31FC-466B-A1C8-350970DAE52D}" srcOrd="3" destOrd="0" presId="urn:microsoft.com/office/officeart/2008/layout/RadialCluster"/>
    <dgm:cxn modelId="{57E53FE3-DAF8-4AC3-BFE3-17AC38167E6A}" type="presParOf" srcId="{AD47FCC2-C7B2-448B-A462-B02330CF61C4}" destId="{8010F5F0-0A9E-42EF-8DA1-177D2A616BED}" srcOrd="4" destOrd="0" presId="urn:microsoft.com/office/officeart/2008/layout/RadialCluster"/>
    <dgm:cxn modelId="{AC9EB15A-0B33-48A8-8DEF-2F911CAC0980}" type="presParOf" srcId="{AD47FCC2-C7B2-448B-A462-B02330CF61C4}" destId="{91BADD2B-AE3F-4CBE-9AB8-A4265A87A217}" srcOrd="5" destOrd="0" presId="urn:microsoft.com/office/officeart/2008/layout/RadialCluster"/>
    <dgm:cxn modelId="{787F84B0-3064-451A-97E2-925B2F2AB892}" type="presParOf" srcId="{AD47FCC2-C7B2-448B-A462-B02330CF61C4}" destId="{9712F32A-68F0-49E1-B799-86645CC93855}" srcOrd="6" destOrd="0" presId="urn:microsoft.com/office/officeart/2008/layout/RadialCluster"/>
    <dgm:cxn modelId="{EBAE57B9-A843-4BC0-B8BD-7DA98AC3A91A}" type="presParOf" srcId="{AD47FCC2-C7B2-448B-A462-B02330CF61C4}" destId="{2498DFAE-67CB-4CE3-A8EC-037CA4679886}" srcOrd="7" destOrd="0" presId="urn:microsoft.com/office/officeart/2008/layout/RadialCluster"/>
    <dgm:cxn modelId="{3D78AF8D-5E0E-4FFD-9EA5-21FF20F5C8B1}" type="presParOf" srcId="{AD47FCC2-C7B2-448B-A462-B02330CF61C4}" destId="{22489F29-8B33-4486-88C0-1FBBFB22CF69}" srcOrd="8" destOrd="0" presId="urn:microsoft.com/office/officeart/2008/layout/RadialCluster"/>
    <dgm:cxn modelId="{D6EABE51-9C2F-4E1C-8733-F2C654E116B6}" type="presParOf" srcId="{AD47FCC2-C7B2-448B-A462-B02330CF61C4}" destId="{5D74DDCB-BC7B-4366-9643-51034086F0FA}" srcOrd="9" destOrd="0" presId="urn:microsoft.com/office/officeart/2008/layout/RadialCluster"/>
    <dgm:cxn modelId="{62983F2A-2725-47F6-8E86-4215CAFD8033}" type="presParOf" srcId="{AD47FCC2-C7B2-448B-A462-B02330CF61C4}" destId="{E6EB97F6-E0DF-4C9F-AA13-A15DA125B96B}" srcOrd="10" destOrd="0" presId="urn:microsoft.com/office/officeart/2008/layout/RadialCluster"/>
    <dgm:cxn modelId="{934690D1-C179-403F-A324-1ED9F515B8E7}" type="presParOf" srcId="{AD47FCC2-C7B2-448B-A462-B02330CF61C4}" destId="{08D3DEE8-54A2-4825-AAD8-7652307675AD}" srcOrd="11" destOrd="0" presId="urn:microsoft.com/office/officeart/2008/layout/RadialCluster"/>
    <dgm:cxn modelId="{6C566D9A-7833-4AF3-A938-7CAA77B02BBF}" type="presParOf" srcId="{AD47FCC2-C7B2-448B-A462-B02330CF61C4}" destId="{D29E07C0-B736-4EF2-A5DB-BFB61285C593}" srcOrd="12" destOrd="0" presId="urn:microsoft.com/office/officeart/2008/layout/RadialCluster"/>
    <dgm:cxn modelId="{FA088728-28AF-4B85-BD2F-E9C468590E8E}" type="presParOf" srcId="{AD47FCC2-C7B2-448B-A462-B02330CF61C4}" destId="{E48140CC-7EB7-4C34-B582-598DB7F63019}" srcOrd="13" destOrd="0" presId="urn:microsoft.com/office/officeart/2008/layout/RadialCluster"/>
    <dgm:cxn modelId="{A420AD81-DF11-472F-9D6D-6734D9BCAD06}" type="presParOf" srcId="{AD47FCC2-C7B2-448B-A462-B02330CF61C4}" destId="{35ECBE45-0F2A-453D-BF6E-0808943E7865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EB12586-E67E-495C-A61D-AA47651C6147}" type="doc">
      <dgm:prSet loTypeId="urn:microsoft.com/office/officeart/2008/layout/RadialCluster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CDF1E7-BB29-4D8B-902E-64D4D2D4442C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Базовая компетентность менеджера по туризму: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E2784E-D04D-4CE9-941C-CB2DFE5A8BDE}" type="parTrans" cxnId="{8DB0427F-ED72-4B9E-A26F-861CF7CBF82C}">
      <dgm:prSet/>
      <dgm:spPr/>
      <dgm:t>
        <a:bodyPr/>
        <a:lstStyle/>
        <a:p>
          <a:endParaRPr lang="ru-RU" sz="16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25C413-A1D8-4945-BFF4-85BAA782ACD8}" type="sibTrans" cxnId="{8DB0427F-ED72-4B9E-A26F-861CF7CBF82C}">
      <dgm:prSet/>
      <dgm:spPr/>
      <dgm:t>
        <a:bodyPr/>
        <a:lstStyle/>
        <a:p>
          <a:endParaRPr lang="ru-RU" sz="16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52AA07-A879-43A9-B38E-63E1389118DE}">
      <dgm:prSet custT="1"/>
      <dgm:spPr/>
      <dgm:t>
        <a:bodyPr/>
        <a:lstStyle/>
        <a:p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Инициативность</a:t>
          </a:r>
          <a:r>
            <a:rPr lang="ru-RU" sz="14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в продажах и общении </a:t>
          </a:r>
        </a:p>
        <a:p>
          <a:r>
            <a:rPr lang="ru-RU" sz="1600" b="0" baseline="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Активно действует, инициирует действия, прилагает усилия сверх требуемых</a:t>
          </a:r>
          <a:r>
            <a:rPr lang="ru-RU" sz="1600" b="0" dirty="0" smtClean="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8EFD8B-94F7-4C55-9A18-6B5B695344E2}" type="parTrans" cxnId="{B075A301-0ACD-42D3-855D-22D792EE36A0}">
      <dgm:prSet/>
      <dgm:spPr/>
      <dgm:t>
        <a:bodyPr/>
        <a:lstStyle/>
        <a:p>
          <a:endParaRPr lang="ru-RU" sz="16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F77604-7802-4786-BBB5-F65B8EABA6FE}" type="sibTrans" cxnId="{B075A301-0ACD-42D3-855D-22D792EE36A0}">
      <dgm:prSet/>
      <dgm:spPr/>
      <dgm:t>
        <a:bodyPr/>
        <a:lstStyle/>
        <a:p>
          <a:endParaRPr lang="ru-RU" sz="1600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C7C63F-10DE-4716-B967-00C86248C58B}">
      <dgm:prSet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Обучаемость </a:t>
          </a:r>
        </a:p>
        <a:p>
          <a:r>
            <a:rPr lang="ru-RU" sz="1600" b="0" dirty="0" smtClean="0">
              <a:latin typeface="Arial" panose="020B0604020202020204" pitchFamily="34" charset="0"/>
              <a:cs typeface="Arial" panose="020B0604020202020204" pitchFamily="34" charset="0"/>
            </a:rPr>
            <a:t>(способность запомнить большое количество направлений, мест размещения, авиакомпаний и т.д.)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2B5F3-D472-468F-9ED4-66A93EB6109D}" type="parTrans" cxnId="{39232766-FBD5-4970-81B7-79637FAC8AD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717813-1E2B-4895-854F-A14D2B7BCE62}" type="sibTrans" cxnId="{39232766-FBD5-4970-81B7-79637FAC8AD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D4581D-0577-4996-ADCC-8FB74BC02310}">
      <dgm:prSet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Умение понимать других</a:t>
          </a:r>
        </a:p>
        <a:p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(уметь выслушать потребителя, внимательно отнестись к его желаниям)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8BD65B-FFCA-4883-AF2D-C394DBF30215}" type="parTrans" cxnId="{4F7830B3-5CB9-43EB-965A-1CEDA56B689A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09D37B-A2C4-4409-AFEC-2758ED6D5A30}" type="sibTrans" cxnId="{4F7830B3-5CB9-43EB-965A-1CEDA56B689A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C4280C-A6C6-49A8-AE64-FF547429194C}">
      <dgm:prSet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Стрессоустойчивость </a:t>
          </a:r>
        </a:p>
        <a:p>
          <a:r>
            <a:rPr lang="ru-RU" sz="1600" b="0" dirty="0" smtClean="0">
              <a:latin typeface="Arial" panose="020B0604020202020204" pitchFamily="34" charset="0"/>
              <a:cs typeface="Arial" panose="020B0604020202020204" pitchFamily="34" charset="0"/>
            </a:rPr>
            <a:t>(разрешение конфликтов, умение работать с требовательным покупателем)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0D61F8-38A9-47EB-9102-552AC690BF22}" type="parTrans" cxnId="{731B524B-29B0-41A4-A16E-C105E9E6377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75568D-CF4F-4713-B89B-4DB3B417D21D}" type="sibTrans" cxnId="{731B524B-29B0-41A4-A16E-C105E9E6377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CAEBCB-CB6C-489F-98F7-B53471E653E6}">
      <dgm:prSet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Коммуникабельность</a:t>
          </a:r>
        </a:p>
        <a:p>
          <a:r>
            <a:rPr lang="ru-RU" sz="1600" b="0" dirty="0" smtClean="0">
              <a:latin typeface="Arial" panose="020B0604020202020204" pitchFamily="34" charset="0"/>
              <a:cs typeface="Arial" panose="020B0604020202020204" pitchFamily="34" charset="0"/>
            </a:rPr>
            <a:t> (найти общий язык с любым потребителем, уметь установить контакт)</a:t>
          </a: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6392E8-3CBE-485E-86CF-D150B6CF93E8}" type="parTrans" cxnId="{FFF21DF6-EF91-4865-BE99-F6DD594A446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FACFF6-09EC-4E55-B12F-9EE35DC59932}" type="sibTrans" cxnId="{FFF21DF6-EF91-4865-BE99-F6DD594A446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E17447-F4F8-471C-AF58-50CD423018B3}">
      <dgm:prSet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Дисциплинированность и самостоятельность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21B6E2-EE6A-407F-B568-EC44A344ACAB}" type="parTrans" cxnId="{48BF2AB9-2E3B-44FD-A866-63ED283D60ED}">
      <dgm:prSet/>
      <dgm:spPr/>
      <dgm:t>
        <a:bodyPr/>
        <a:lstStyle/>
        <a:p>
          <a:endParaRPr lang="ru-RU"/>
        </a:p>
      </dgm:t>
    </dgm:pt>
    <dgm:pt modelId="{B57DFA85-C8EA-4370-B18E-2EAC95FD42AD}" type="sibTrans" cxnId="{48BF2AB9-2E3B-44FD-A866-63ED283D60ED}">
      <dgm:prSet/>
      <dgm:spPr/>
      <dgm:t>
        <a:bodyPr/>
        <a:lstStyle/>
        <a:p>
          <a:endParaRPr lang="ru-RU"/>
        </a:p>
      </dgm:t>
    </dgm:pt>
    <dgm:pt modelId="{E909A9DA-6F0C-4E5E-BC80-256736AA2EAD}">
      <dgm:prSet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Обладать многозадачностью </a:t>
          </a:r>
          <a:r>
            <a:rPr lang="ru-RU" sz="1600" b="0" dirty="0" smtClean="0">
              <a:latin typeface="Arial" panose="020B0604020202020204" pitchFamily="34" charset="0"/>
              <a:cs typeface="Arial" panose="020B0604020202020204" pitchFamily="34" charset="0"/>
            </a:rPr>
            <a:t>(умение выполнять много дел одновременно)</a:t>
          </a:r>
          <a:br>
            <a:rPr lang="ru-RU" sz="1600" b="0" dirty="0" smtClean="0">
              <a:latin typeface="Arial" panose="020B0604020202020204" pitchFamily="34" charset="0"/>
              <a:cs typeface="Arial" panose="020B0604020202020204" pitchFamily="34" charset="0"/>
            </a:rPr>
          </a:br>
          <a:endParaRPr lang="ru-RU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6A4D4D-C1AA-4318-8092-7E678654EC53}" type="parTrans" cxnId="{8658B524-499D-4632-A3D5-244956AB772C}">
      <dgm:prSet/>
      <dgm:spPr/>
      <dgm:t>
        <a:bodyPr/>
        <a:lstStyle/>
        <a:p>
          <a:endParaRPr lang="ru-RU"/>
        </a:p>
      </dgm:t>
    </dgm:pt>
    <dgm:pt modelId="{A4DAB174-CF47-4FBA-8D12-1CC93316CF3B}" type="sibTrans" cxnId="{8658B524-499D-4632-A3D5-244956AB772C}">
      <dgm:prSet/>
      <dgm:spPr/>
      <dgm:t>
        <a:bodyPr/>
        <a:lstStyle/>
        <a:p>
          <a:endParaRPr lang="ru-RU"/>
        </a:p>
      </dgm:t>
    </dgm:pt>
    <dgm:pt modelId="{17AF7B03-64EF-490D-9089-09C0D61962A2}" type="pres">
      <dgm:prSet presAssocID="{3EB12586-E67E-495C-A61D-AA47651C6147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D47FCC2-C7B2-448B-A462-B02330CF61C4}" type="pres">
      <dgm:prSet presAssocID="{93CDF1E7-BB29-4D8B-902E-64D4D2D4442C}" presName="singleCycle" presStyleCnt="0"/>
      <dgm:spPr/>
    </dgm:pt>
    <dgm:pt modelId="{9898A652-1110-46AF-9330-6EF9055EA80B}" type="pres">
      <dgm:prSet presAssocID="{93CDF1E7-BB29-4D8B-902E-64D4D2D4442C}" presName="singleCenter" presStyleLbl="node1" presStyleIdx="0" presStyleCnt="8" custScaleX="255061" custScaleY="48431" custLinFactNeighborX="-141" custLinFactNeighborY="-6977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498DFAE-67CB-4CE3-A8EC-037CA4679886}" type="pres">
      <dgm:prSet presAssocID="{E18EFD8B-94F7-4C55-9A18-6B5B695344E2}" presName="Name56" presStyleLbl="parChTrans1D2" presStyleIdx="0" presStyleCnt="7"/>
      <dgm:spPr/>
      <dgm:t>
        <a:bodyPr/>
        <a:lstStyle/>
        <a:p>
          <a:endParaRPr lang="ru-RU"/>
        </a:p>
      </dgm:t>
    </dgm:pt>
    <dgm:pt modelId="{22489F29-8B33-4486-88C0-1FBBFB22CF69}" type="pres">
      <dgm:prSet presAssocID="{0452AA07-A879-43A9-B38E-63E1389118DE}" presName="text0" presStyleLbl="node1" presStyleIdx="1" presStyleCnt="8" custScaleX="225206" custScaleY="151339" custRadScaleRad="91351" custRadScaleInc="-23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D60515-040A-47F9-86A7-34674D5F8E79}" type="pres">
      <dgm:prSet presAssocID="{41A2B5F3-D472-468F-9ED4-66A93EB6109D}" presName="Name56" presStyleLbl="parChTrans1D2" presStyleIdx="1" presStyleCnt="7"/>
      <dgm:spPr/>
      <dgm:t>
        <a:bodyPr/>
        <a:lstStyle/>
        <a:p>
          <a:endParaRPr lang="ru-RU"/>
        </a:p>
      </dgm:t>
    </dgm:pt>
    <dgm:pt modelId="{2853FC49-E77E-4DD8-8AA7-A5250430A5FC}" type="pres">
      <dgm:prSet presAssocID="{8BC7C63F-10DE-4716-B967-00C86248C58B}" presName="text0" presStyleLbl="node1" presStyleIdx="2" presStyleCnt="8" custScaleX="225961" custScaleY="128286" custRadScaleRad="170695" custRadScaleInc="1564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348191-F472-431E-9255-1ED5253808D7}" type="pres">
      <dgm:prSet presAssocID="{E48BD65B-FFCA-4883-AF2D-C394DBF30215}" presName="Name56" presStyleLbl="parChTrans1D2" presStyleIdx="2" presStyleCnt="7"/>
      <dgm:spPr/>
      <dgm:t>
        <a:bodyPr/>
        <a:lstStyle/>
        <a:p>
          <a:endParaRPr lang="ru-RU"/>
        </a:p>
      </dgm:t>
    </dgm:pt>
    <dgm:pt modelId="{C899888B-870E-4887-9FBD-A159825B1482}" type="pres">
      <dgm:prSet presAssocID="{4AD4581D-0577-4996-ADCC-8FB74BC02310}" presName="text0" presStyleLbl="node1" presStyleIdx="3" presStyleCnt="8" custScaleX="196170" custScaleY="157014" custRadScaleRad="155816" custRadScaleInc="-1845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89346F-9576-4604-85CC-1EDA18578742}" type="pres">
      <dgm:prSet presAssocID="{650D61F8-38A9-47EB-9102-552AC690BF22}" presName="Name56" presStyleLbl="parChTrans1D2" presStyleIdx="3" presStyleCnt="7"/>
      <dgm:spPr/>
      <dgm:t>
        <a:bodyPr/>
        <a:lstStyle/>
        <a:p>
          <a:endParaRPr lang="ru-RU"/>
        </a:p>
      </dgm:t>
    </dgm:pt>
    <dgm:pt modelId="{0221CFB2-32BA-4405-84E4-0C25ABFF885C}" type="pres">
      <dgm:prSet presAssocID="{9BC4280C-A6C6-49A8-AE64-FF547429194C}" presName="text0" presStyleLbl="node1" presStyleIdx="4" presStyleCnt="8" custScaleX="240068" custScaleY="115488" custRadScaleRad="89422" custRadScaleInc="-439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C1DAB6-AFFF-42B6-8CB2-C870A7D5B39E}" type="pres">
      <dgm:prSet presAssocID="{BC6392E8-3CBE-485E-86CF-D150B6CF93E8}" presName="Name56" presStyleLbl="parChTrans1D2" presStyleIdx="4" presStyleCnt="7"/>
      <dgm:spPr/>
      <dgm:t>
        <a:bodyPr/>
        <a:lstStyle/>
        <a:p>
          <a:endParaRPr lang="ru-RU"/>
        </a:p>
      </dgm:t>
    </dgm:pt>
    <dgm:pt modelId="{64327B79-9A78-4A16-94B4-19C207B1B3A3}" type="pres">
      <dgm:prSet presAssocID="{73CAEBCB-CB6C-489F-98F7-B53471E653E6}" presName="text0" presStyleLbl="node1" presStyleIdx="5" presStyleCnt="8" custScaleX="236228" custScaleY="110472" custRadScaleRad="151108" custRadScaleInc="1470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B97E18-937C-48C6-A6F7-9144BCBA1D46}" type="pres">
      <dgm:prSet presAssocID="{4B21B6E2-EE6A-407F-B568-EC44A344ACAB}" presName="Name56" presStyleLbl="parChTrans1D2" presStyleIdx="5" presStyleCnt="7"/>
      <dgm:spPr/>
      <dgm:t>
        <a:bodyPr/>
        <a:lstStyle/>
        <a:p>
          <a:endParaRPr lang="ru-RU"/>
        </a:p>
      </dgm:t>
    </dgm:pt>
    <dgm:pt modelId="{E902224D-D2D2-4298-BD06-746B4C414A53}" type="pres">
      <dgm:prSet presAssocID="{BAE17447-F4F8-471C-AF58-50CD423018B3}" presName="text0" presStyleLbl="node1" presStyleIdx="6" presStyleCnt="8" custScaleX="234466" custScaleY="73218" custRadScaleRad="174623" custRadScaleInc="68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F313F3-AF19-4481-99BA-1BAE4390C37A}" type="pres">
      <dgm:prSet presAssocID="{D06A4D4D-C1AA-4318-8092-7E678654EC53}" presName="Name56" presStyleLbl="parChTrans1D2" presStyleIdx="6" presStyleCnt="7"/>
      <dgm:spPr/>
      <dgm:t>
        <a:bodyPr/>
        <a:lstStyle/>
        <a:p>
          <a:endParaRPr lang="ru-RU"/>
        </a:p>
      </dgm:t>
    </dgm:pt>
    <dgm:pt modelId="{27E744C1-76A8-4B10-AC8D-1E5E01BBA94D}" type="pres">
      <dgm:prSet presAssocID="{E909A9DA-6F0C-4E5E-BC80-256736AA2EAD}" presName="text0" presStyleLbl="node1" presStyleIdx="7" presStyleCnt="8" custScaleX="199450" custScaleY="138042" custRadScaleRad="187800" custRadScaleInc="-373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B0427F-ED72-4B9E-A26F-861CF7CBF82C}" srcId="{3EB12586-E67E-495C-A61D-AA47651C6147}" destId="{93CDF1E7-BB29-4D8B-902E-64D4D2D4442C}" srcOrd="0" destOrd="0" parTransId="{20E2784E-D04D-4CE9-941C-CB2DFE5A8BDE}" sibTransId="{BE25C413-A1D8-4945-BFF4-85BAA782ACD8}"/>
    <dgm:cxn modelId="{731B524B-29B0-41A4-A16E-C105E9E63776}" srcId="{93CDF1E7-BB29-4D8B-902E-64D4D2D4442C}" destId="{9BC4280C-A6C6-49A8-AE64-FF547429194C}" srcOrd="3" destOrd="0" parTransId="{650D61F8-38A9-47EB-9102-552AC690BF22}" sibTransId="{1775568D-CF4F-4713-B89B-4DB3B417D21D}"/>
    <dgm:cxn modelId="{543E1756-F166-47AC-A228-6EA2246A6042}" type="presOf" srcId="{E18EFD8B-94F7-4C55-9A18-6B5B695344E2}" destId="{2498DFAE-67CB-4CE3-A8EC-037CA4679886}" srcOrd="0" destOrd="0" presId="urn:microsoft.com/office/officeart/2008/layout/RadialCluster"/>
    <dgm:cxn modelId="{EDC71FB2-94C7-4BF1-BA1E-A2128671B2A1}" type="presOf" srcId="{E909A9DA-6F0C-4E5E-BC80-256736AA2EAD}" destId="{27E744C1-76A8-4B10-AC8D-1E5E01BBA94D}" srcOrd="0" destOrd="0" presId="urn:microsoft.com/office/officeart/2008/layout/RadialCluster"/>
    <dgm:cxn modelId="{D31E99A2-7AEF-4314-8B6F-738F1E8BD784}" type="presOf" srcId="{4B21B6E2-EE6A-407F-B568-EC44A344ACAB}" destId="{C5B97E18-937C-48C6-A6F7-9144BCBA1D46}" srcOrd="0" destOrd="0" presId="urn:microsoft.com/office/officeart/2008/layout/RadialCluster"/>
    <dgm:cxn modelId="{39232766-FBD5-4970-81B7-79637FAC8ADC}" srcId="{93CDF1E7-BB29-4D8B-902E-64D4D2D4442C}" destId="{8BC7C63F-10DE-4716-B967-00C86248C58B}" srcOrd="1" destOrd="0" parTransId="{41A2B5F3-D472-468F-9ED4-66A93EB6109D}" sibTransId="{2F717813-1E2B-4895-854F-A14D2B7BCE62}"/>
    <dgm:cxn modelId="{2E44CB7C-38F8-499C-A80A-4683F4917179}" type="presOf" srcId="{0452AA07-A879-43A9-B38E-63E1389118DE}" destId="{22489F29-8B33-4486-88C0-1FBBFB22CF69}" srcOrd="0" destOrd="0" presId="urn:microsoft.com/office/officeart/2008/layout/RadialCluster"/>
    <dgm:cxn modelId="{89C09272-45FB-4592-B0EA-B714ED85CD87}" type="presOf" srcId="{BAE17447-F4F8-471C-AF58-50CD423018B3}" destId="{E902224D-D2D2-4298-BD06-746B4C414A53}" srcOrd="0" destOrd="0" presId="urn:microsoft.com/office/officeart/2008/layout/RadialCluster"/>
    <dgm:cxn modelId="{CBA8D66A-3276-4304-8040-00DE76B4F345}" type="presOf" srcId="{650D61F8-38A9-47EB-9102-552AC690BF22}" destId="{BD89346F-9576-4604-85CC-1EDA18578742}" srcOrd="0" destOrd="0" presId="urn:microsoft.com/office/officeart/2008/layout/RadialCluster"/>
    <dgm:cxn modelId="{4F7830B3-5CB9-43EB-965A-1CEDA56B689A}" srcId="{93CDF1E7-BB29-4D8B-902E-64D4D2D4442C}" destId="{4AD4581D-0577-4996-ADCC-8FB74BC02310}" srcOrd="2" destOrd="0" parTransId="{E48BD65B-FFCA-4883-AF2D-C394DBF30215}" sibTransId="{AE09D37B-A2C4-4409-AFEC-2758ED6D5A30}"/>
    <dgm:cxn modelId="{FFF21DF6-EF91-4865-BE99-F6DD594A4465}" srcId="{93CDF1E7-BB29-4D8B-902E-64D4D2D4442C}" destId="{73CAEBCB-CB6C-489F-98F7-B53471E653E6}" srcOrd="4" destOrd="0" parTransId="{BC6392E8-3CBE-485E-86CF-D150B6CF93E8}" sibTransId="{5AFACFF6-09EC-4E55-B12F-9EE35DC59932}"/>
    <dgm:cxn modelId="{51F80F88-D03F-43AA-8CB4-9E2CF679EF52}" type="presOf" srcId="{4AD4581D-0577-4996-ADCC-8FB74BC02310}" destId="{C899888B-870E-4887-9FBD-A159825B1482}" srcOrd="0" destOrd="0" presId="urn:microsoft.com/office/officeart/2008/layout/RadialCluster"/>
    <dgm:cxn modelId="{541F2A89-EB5F-459D-A360-D28C94719C42}" type="presOf" srcId="{3EB12586-E67E-495C-A61D-AA47651C6147}" destId="{17AF7B03-64EF-490D-9089-09C0D61962A2}" srcOrd="0" destOrd="0" presId="urn:microsoft.com/office/officeart/2008/layout/RadialCluster"/>
    <dgm:cxn modelId="{D03031AE-C0B0-445D-9906-C098067FDD7B}" type="presOf" srcId="{D06A4D4D-C1AA-4318-8092-7E678654EC53}" destId="{2CF313F3-AF19-4481-99BA-1BAE4390C37A}" srcOrd="0" destOrd="0" presId="urn:microsoft.com/office/officeart/2008/layout/RadialCluster"/>
    <dgm:cxn modelId="{B075A301-0ACD-42D3-855D-22D792EE36A0}" srcId="{93CDF1E7-BB29-4D8B-902E-64D4D2D4442C}" destId="{0452AA07-A879-43A9-B38E-63E1389118DE}" srcOrd="0" destOrd="0" parTransId="{E18EFD8B-94F7-4C55-9A18-6B5B695344E2}" sibTransId="{CCF77604-7802-4786-BBB5-F65B8EABA6FE}"/>
    <dgm:cxn modelId="{BDE69B9B-61EA-4DAB-83E4-06BE6DBE5591}" type="presOf" srcId="{8BC7C63F-10DE-4716-B967-00C86248C58B}" destId="{2853FC49-E77E-4DD8-8AA7-A5250430A5FC}" srcOrd="0" destOrd="0" presId="urn:microsoft.com/office/officeart/2008/layout/RadialCluster"/>
    <dgm:cxn modelId="{F8B54CC1-0980-44E0-BFF8-1DB2D60DB1D6}" type="presOf" srcId="{73CAEBCB-CB6C-489F-98F7-B53471E653E6}" destId="{64327B79-9A78-4A16-94B4-19C207B1B3A3}" srcOrd="0" destOrd="0" presId="urn:microsoft.com/office/officeart/2008/layout/RadialCluster"/>
    <dgm:cxn modelId="{8658B524-499D-4632-A3D5-244956AB772C}" srcId="{93CDF1E7-BB29-4D8B-902E-64D4D2D4442C}" destId="{E909A9DA-6F0C-4E5E-BC80-256736AA2EAD}" srcOrd="6" destOrd="0" parTransId="{D06A4D4D-C1AA-4318-8092-7E678654EC53}" sibTransId="{A4DAB174-CF47-4FBA-8D12-1CC93316CF3B}"/>
    <dgm:cxn modelId="{48BF2AB9-2E3B-44FD-A866-63ED283D60ED}" srcId="{93CDF1E7-BB29-4D8B-902E-64D4D2D4442C}" destId="{BAE17447-F4F8-471C-AF58-50CD423018B3}" srcOrd="5" destOrd="0" parTransId="{4B21B6E2-EE6A-407F-B568-EC44A344ACAB}" sibTransId="{B57DFA85-C8EA-4370-B18E-2EAC95FD42AD}"/>
    <dgm:cxn modelId="{78BF92B0-F1BE-4A15-98D5-B4D10174A32F}" type="presOf" srcId="{E48BD65B-FFCA-4883-AF2D-C394DBF30215}" destId="{EF348191-F472-431E-9255-1ED5253808D7}" srcOrd="0" destOrd="0" presId="urn:microsoft.com/office/officeart/2008/layout/RadialCluster"/>
    <dgm:cxn modelId="{B179382F-41A6-4CF4-B984-1566D9ECE43D}" type="presOf" srcId="{93CDF1E7-BB29-4D8B-902E-64D4D2D4442C}" destId="{9898A652-1110-46AF-9330-6EF9055EA80B}" srcOrd="0" destOrd="0" presId="urn:microsoft.com/office/officeart/2008/layout/RadialCluster"/>
    <dgm:cxn modelId="{1A686724-3871-453F-89B4-A8F2DF62BF65}" type="presOf" srcId="{9BC4280C-A6C6-49A8-AE64-FF547429194C}" destId="{0221CFB2-32BA-4405-84E4-0C25ABFF885C}" srcOrd="0" destOrd="0" presId="urn:microsoft.com/office/officeart/2008/layout/RadialCluster"/>
    <dgm:cxn modelId="{5C5ADAA4-9250-4E7C-8A42-D9A7A97DBA6F}" type="presOf" srcId="{41A2B5F3-D472-468F-9ED4-66A93EB6109D}" destId="{0BD60515-040A-47F9-86A7-34674D5F8E79}" srcOrd="0" destOrd="0" presId="urn:microsoft.com/office/officeart/2008/layout/RadialCluster"/>
    <dgm:cxn modelId="{C5A6AC06-FF44-4D38-B2D7-2CCABB02A958}" type="presOf" srcId="{BC6392E8-3CBE-485E-86CF-D150B6CF93E8}" destId="{9EC1DAB6-AFFF-42B6-8CB2-C870A7D5B39E}" srcOrd="0" destOrd="0" presId="urn:microsoft.com/office/officeart/2008/layout/RadialCluster"/>
    <dgm:cxn modelId="{C183A297-099B-42EE-BE78-4802E7EE903F}" type="presParOf" srcId="{17AF7B03-64EF-490D-9089-09C0D61962A2}" destId="{AD47FCC2-C7B2-448B-A462-B02330CF61C4}" srcOrd="0" destOrd="0" presId="urn:microsoft.com/office/officeart/2008/layout/RadialCluster"/>
    <dgm:cxn modelId="{11EFAD8C-8F95-4C77-A8DE-EF33636CB040}" type="presParOf" srcId="{AD47FCC2-C7B2-448B-A462-B02330CF61C4}" destId="{9898A652-1110-46AF-9330-6EF9055EA80B}" srcOrd="0" destOrd="0" presId="urn:microsoft.com/office/officeart/2008/layout/RadialCluster"/>
    <dgm:cxn modelId="{6A1B3FC8-B98A-4A5C-B6D5-33C04724248E}" type="presParOf" srcId="{AD47FCC2-C7B2-448B-A462-B02330CF61C4}" destId="{2498DFAE-67CB-4CE3-A8EC-037CA4679886}" srcOrd="1" destOrd="0" presId="urn:microsoft.com/office/officeart/2008/layout/RadialCluster"/>
    <dgm:cxn modelId="{5D1853BB-3865-4E89-A875-34A3AC133D07}" type="presParOf" srcId="{AD47FCC2-C7B2-448B-A462-B02330CF61C4}" destId="{22489F29-8B33-4486-88C0-1FBBFB22CF69}" srcOrd="2" destOrd="0" presId="urn:microsoft.com/office/officeart/2008/layout/RadialCluster"/>
    <dgm:cxn modelId="{7A4CC00C-069D-4DCE-9ACF-7AB8763015C3}" type="presParOf" srcId="{AD47FCC2-C7B2-448B-A462-B02330CF61C4}" destId="{0BD60515-040A-47F9-86A7-34674D5F8E79}" srcOrd="3" destOrd="0" presId="urn:microsoft.com/office/officeart/2008/layout/RadialCluster"/>
    <dgm:cxn modelId="{869E0EFF-DB97-4478-B9A3-82B5CC34F667}" type="presParOf" srcId="{AD47FCC2-C7B2-448B-A462-B02330CF61C4}" destId="{2853FC49-E77E-4DD8-8AA7-A5250430A5FC}" srcOrd="4" destOrd="0" presId="urn:microsoft.com/office/officeart/2008/layout/RadialCluster"/>
    <dgm:cxn modelId="{1D511ED1-E991-43B1-AB80-DBB3066E78DC}" type="presParOf" srcId="{AD47FCC2-C7B2-448B-A462-B02330CF61C4}" destId="{EF348191-F472-431E-9255-1ED5253808D7}" srcOrd="5" destOrd="0" presId="urn:microsoft.com/office/officeart/2008/layout/RadialCluster"/>
    <dgm:cxn modelId="{747A1EA5-AC37-4EBE-9290-8FB3A2DE9881}" type="presParOf" srcId="{AD47FCC2-C7B2-448B-A462-B02330CF61C4}" destId="{C899888B-870E-4887-9FBD-A159825B1482}" srcOrd="6" destOrd="0" presId="urn:microsoft.com/office/officeart/2008/layout/RadialCluster"/>
    <dgm:cxn modelId="{557090AC-816D-44D2-B605-FC036CF4EA70}" type="presParOf" srcId="{AD47FCC2-C7B2-448B-A462-B02330CF61C4}" destId="{BD89346F-9576-4604-85CC-1EDA18578742}" srcOrd="7" destOrd="0" presId="urn:microsoft.com/office/officeart/2008/layout/RadialCluster"/>
    <dgm:cxn modelId="{83EDF36F-9655-4794-B77B-F1D9355E0882}" type="presParOf" srcId="{AD47FCC2-C7B2-448B-A462-B02330CF61C4}" destId="{0221CFB2-32BA-4405-84E4-0C25ABFF885C}" srcOrd="8" destOrd="0" presId="urn:microsoft.com/office/officeart/2008/layout/RadialCluster"/>
    <dgm:cxn modelId="{BEFD111F-9163-4EF5-A49A-0E2BC748E02A}" type="presParOf" srcId="{AD47FCC2-C7B2-448B-A462-B02330CF61C4}" destId="{9EC1DAB6-AFFF-42B6-8CB2-C870A7D5B39E}" srcOrd="9" destOrd="0" presId="urn:microsoft.com/office/officeart/2008/layout/RadialCluster"/>
    <dgm:cxn modelId="{B4AD9B3C-23C9-4475-A064-63EE3DA84FC4}" type="presParOf" srcId="{AD47FCC2-C7B2-448B-A462-B02330CF61C4}" destId="{64327B79-9A78-4A16-94B4-19C207B1B3A3}" srcOrd="10" destOrd="0" presId="urn:microsoft.com/office/officeart/2008/layout/RadialCluster"/>
    <dgm:cxn modelId="{D1DE8818-A7D1-4EB2-B3F3-2AACE5AA90D5}" type="presParOf" srcId="{AD47FCC2-C7B2-448B-A462-B02330CF61C4}" destId="{C5B97E18-937C-48C6-A6F7-9144BCBA1D46}" srcOrd="11" destOrd="0" presId="urn:microsoft.com/office/officeart/2008/layout/RadialCluster"/>
    <dgm:cxn modelId="{10B18783-DE40-47F7-BD0E-CA6AE615C3D5}" type="presParOf" srcId="{AD47FCC2-C7B2-448B-A462-B02330CF61C4}" destId="{E902224D-D2D2-4298-BD06-746B4C414A53}" srcOrd="12" destOrd="0" presId="urn:microsoft.com/office/officeart/2008/layout/RadialCluster"/>
    <dgm:cxn modelId="{C97CF929-78DB-466B-8228-908DA07CDEF8}" type="presParOf" srcId="{AD47FCC2-C7B2-448B-A462-B02330CF61C4}" destId="{2CF313F3-AF19-4481-99BA-1BAE4390C37A}" srcOrd="13" destOrd="0" presId="urn:microsoft.com/office/officeart/2008/layout/RadialCluster"/>
    <dgm:cxn modelId="{A04A01AE-6635-4E5A-BCF0-77C83D5AE8DB}" type="presParOf" srcId="{AD47FCC2-C7B2-448B-A462-B02330CF61C4}" destId="{27E744C1-76A8-4B10-AC8D-1E5E01BBA94D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EF6BC8-0744-4151-9B84-90A463827704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30688F2-3613-424D-B077-D4E6B4EBE5DB}">
      <dgm:prSet phldrT="[Текст]"/>
      <dgm:spPr/>
      <dgm:t>
        <a:bodyPr/>
        <a:lstStyle/>
        <a:p>
          <a:r>
            <a:rPr lang="ru-RU" dirty="0" smtClean="0"/>
            <a:t>Самостоятельная работа менеджеров по выявлению уровня профессиональной компетентности (тестирование через компьютер)</a:t>
          </a:r>
          <a:endParaRPr lang="ru-RU" dirty="0"/>
        </a:p>
      </dgm:t>
    </dgm:pt>
    <dgm:pt modelId="{2639F87A-0E51-4952-AF64-2372A0D9B725}" type="parTrans" cxnId="{15F9E90C-1F4C-43A6-A91B-DEC948DA1502}">
      <dgm:prSet/>
      <dgm:spPr/>
      <dgm:t>
        <a:bodyPr/>
        <a:lstStyle/>
        <a:p>
          <a:endParaRPr lang="ru-RU"/>
        </a:p>
      </dgm:t>
    </dgm:pt>
    <dgm:pt modelId="{B74A16E3-291B-4CDA-9E14-CF8012912DB1}" type="sibTrans" cxnId="{15F9E90C-1F4C-43A6-A91B-DEC948DA1502}">
      <dgm:prSet/>
      <dgm:spPr/>
      <dgm:t>
        <a:bodyPr/>
        <a:lstStyle/>
        <a:p>
          <a:endParaRPr lang="ru-RU"/>
        </a:p>
      </dgm:t>
    </dgm:pt>
    <dgm:pt modelId="{3C16888B-3B6C-430D-9A4D-6C15AF42EBCF}">
      <dgm:prSet phldrT="[Текст]"/>
      <dgm:spPr/>
      <dgm:t>
        <a:bodyPr/>
        <a:lstStyle/>
        <a:p>
          <a:r>
            <a:rPr lang="ru-RU" dirty="0" smtClean="0"/>
            <a:t>Анализ данных тестирования руководством, внедрение тактик по повышению уровня компетентности</a:t>
          </a:r>
          <a:endParaRPr lang="ru-RU" dirty="0"/>
        </a:p>
      </dgm:t>
    </dgm:pt>
    <dgm:pt modelId="{851658EF-73FD-4DC3-846E-9F79F4F2DF84}" type="parTrans" cxnId="{92C531FC-AB9D-4310-9944-508B43F63B79}">
      <dgm:prSet/>
      <dgm:spPr/>
      <dgm:t>
        <a:bodyPr/>
        <a:lstStyle/>
        <a:p>
          <a:endParaRPr lang="ru-RU"/>
        </a:p>
      </dgm:t>
    </dgm:pt>
    <dgm:pt modelId="{3917F411-6706-495A-930E-034FA86DC060}" type="sibTrans" cxnId="{92C531FC-AB9D-4310-9944-508B43F63B79}">
      <dgm:prSet/>
      <dgm:spPr/>
      <dgm:t>
        <a:bodyPr/>
        <a:lstStyle/>
        <a:p>
          <a:endParaRPr lang="ru-RU"/>
        </a:p>
      </dgm:t>
    </dgm:pt>
    <dgm:pt modelId="{E52495B5-881E-4E6A-B22B-D7BE1CD54FC4}">
      <dgm:prSet phldrT="[Текст]"/>
      <dgm:spPr/>
      <dgm:t>
        <a:bodyPr/>
        <a:lstStyle/>
        <a:p>
          <a:r>
            <a:rPr lang="ru-RU" dirty="0" smtClean="0"/>
            <a:t>Повторная оценка компетентности менеджеров (тестирование) для оценки повышения компетентности. </a:t>
          </a:r>
          <a:endParaRPr lang="ru-RU" dirty="0"/>
        </a:p>
      </dgm:t>
    </dgm:pt>
    <dgm:pt modelId="{E98C92BD-E60C-40D3-8FF7-F6A12BEC8799}" type="parTrans" cxnId="{1BF6EB30-30F9-4682-A20E-89798A4FEC77}">
      <dgm:prSet/>
      <dgm:spPr/>
      <dgm:t>
        <a:bodyPr/>
        <a:lstStyle/>
        <a:p>
          <a:endParaRPr lang="ru-RU"/>
        </a:p>
      </dgm:t>
    </dgm:pt>
    <dgm:pt modelId="{84626042-50A5-4D0B-A6E2-DE20927D4206}" type="sibTrans" cxnId="{1BF6EB30-30F9-4682-A20E-89798A4FEC77}">
      <dgm:prSet/>
      <dgm:spPr/>
      <dgm:t>
        <a:bodyPr/>
        <a:lstStyle/>
        <a:p>
          <a:endParaRPr lang="ru-RU"/>
        </a:p>
      </dgm:t>
    </dgm:pt>
    <dgm:pt modelId="{ED443786-1E02-4255-8FEF-F6AFE659CB79}" type="pres">
      <dgm:prSet presAssocID="{BDEF6BC8-0744-4151-9B84-90A463827704}" presName="Name0" presStyleCnt="0">
        <dgm:presLayoutVars>
          <dgm:dir/>
          <dgm:resizeHandles val="exact"/>
        </dgm:presLayoutVars>
      </dgm:prSet>
      <dgm:spPr/>
    </dgm:pt>
    <dgm:pt modelId="{5303CDFB-DCD2-4303-869B-07CC2F5830B2}" type="pres">
      <dgm:prSet presAssocID="{230688F2-3613-424D-B077-D4E6B4EBE5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0D2ACD-8323-42A8-AC60-B5594DFF86C4}" type="pres">
      <dgm:prSet presAssocID="{B74A16E3-291B-4CDA-9E14-CF8012912DB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BC49888E-3A44-4224-8455-C087E0EAAB2C}" type="pres">
      <dgm:prSet presAssocID="{B74A16E3-291B-4CDA-9E14-CF8012912DB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B611C38B-292B-404D-BB98-ED279E5DA7ED}" type="pres">
      <dgm:prSet presAssocID="{3C16888B-3B6C-430D-9A4D-6C15AF42EBC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CDE6F-939F-4CEC-970A-A2B075E14346}" type="pres">
      <dgm:prSet presAssocID="{3917F411-6706-495A-930E-034FA86DC060}" presName="sibTrans" presStyleLbl="sibTrans2D1" presStyleIdx="1" presStyleCnt="2"/>
      <dgm:spPr/>
      <dgm:t>
        <a:bodyPr/>
        <a:lstStyle/>
        <a:p>
          <a:endParaRPr lang="ru-RU"/>
        </a:p>
      </dgm:t>
    </dgm:pt>
    <dgm:pt modelId="{AFE02968-679C-48D9-AB07-EABB52626B67}" type="pres">
      <dgm:prSet presAssocID="{3917F411-6706-495A-930E-034FA86DC060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AC6CCFE-5716-4C81-820B-D14B6C52698F}" type="pres">
      <dgm:prSet presAssocID="{E52495B5-881E-4E6A-B22B-D7BE1CD54FC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D30420-0117-4120-92FB-AFF2295AD589}" type="presOf" srcId="{3917F411-6706-495A-930E-034FA86DC060}" destId="{AFE02968-679C-48D9-AB07-EABB52626B67}" srcOrd="1" destOrd="0" presId="urn:microsoft.com/office/officeart/2005/8/layout/process1"/>
    <dgm:cxn modelId="{26A4E914-DA56-46B2-8A9A-0EE972B417FB}" type="presOf" srcId="{E52495B5-881E-4E6A-B22B-D7BE1CD54FC4}" destId="{6AC6CCFE-5716-4C81-820B-D14B6C52698F}" srcOrd="0" destOrd="0" presId="urn:microsoft.com/office/officeart/2005/8/layout/process1"/>
    <dgm:cxn modelId="{6F435C15-0A83-4AB9-950B-E4CC461FFC1E}" type="presOf" srcId="{B74A16E3-291B-4CDA-9E14-CF8012912DB1}" destId="{BC49888E-3A44-4224-8455-C087E0EAAB2C}" srcOrd="1" destOrd="0" presId="urn:microsoft.com/office/officeart/2005/8/layout/process1"/>
    <dgm:cxn modelId="{8F38AB1A-78D7-4953-AE55-3B356D129536}" type="presOf" srcId="{230688F2-3613-424D-B077-D4E6B4EBE5DB}" destId="{5303CDFB-DCD2-4303-869B-07CC2F5830B2}" srcOrd="0" destOrd="0" presId="urn:microsoft.com/office/officeart/2005/8/layout/process1"/>
    <dgm:cxn modelId="{15F9E90C-1F4C-43A6-A91B-DEC948DA1502}" srcId="{BDEF6BC8-0744-4151-9B84-90A463827704}" destId="{230688F2-3613-424D-B077-D4E6B4EBE5DB}" srcOrd="0" destOrd="0" parTransId="{2639F87A-0E51-4952-AF64-2372A0D9B725}" sibTransId="{B74A16E3-291B-4CDA-9E14-CF8012912DB1}"/>
    <dgm:cxn modelId="{92C531FC-AB9D-4310-9944-508B43F63B79}" srcId="{BDEF6BC8-0744-4151-9B84-90A463827704}" destId="{3C16888B-3B6C-430D-9A4D-6C15AF42EBCF}" srcOrd="1" destOrd="0" parTransId="{851658EF-73FD-4DC3-846E-9F79F4F2DF84}" sibTransId="{3917F411-6706-495A-930E-034FA86DC060}"/>
    <dgm:cxn modelId="{8E04E829-54B7-4C8B-94CA-D281804E0A70}" type="presOf" srcId="{3C16888B-3B6C-430D-9A4D-6C15AF42EBCF}" destId="{B611C38B-292B-404D-BB98-ED279E5DA7ED}" srcOrd="0" destOrd="0" presId="urn:microsoft.com/office/officeart/2005/8/layout/process1"/>
    <dgm:cxn modelId="{1BF6EB30-30F9-4682-A20E-89798A4FEC77}" srcId="{BDEF6BC8-0744-4151-9B84-90A463827704}" destId="{E52495B5-881E-4E6A-B22B-D7BE1CD54FC4}" srcOrd="2" destOrd="0" parTransId="{E98C92BD-E60C-40D3-8FF7-F6A12BEC8799}" sibTransId="{84626042-50A5-4D0B-A6E2-DE20927D4206}"/>
    <dgm:cxn modelId="{E7195053-1391-477D-881D-7D5B9AEBB672}" type="presOf" srcId="{BDEF6BC8-0744-4151-9B84-90A463827704}" destId="{ED443786-1E02-4255-8FEF-F6AFE659CB79}" srcOrd="0" destOrd="0" presId="urn:microsoft.com/office/officeart/2005/8/layout/process1"/>
    <dgm:cxn modelId="{3F6F1237-89D0-470E-9128-F32BA6760F54}" type="presOf" srcId="{B74A16E3-291B-4CDA-9E14-CF8012912DB1}" destId="{010D2ACD-8323-42A8-AC60-B5594DFF86C4}" srcOrd="0" destOrd="0" presId="urn:microsoft.com/office/officeart/2005/8/layout/process1"/>
    <dgm:cxn modelId="{7D57B4FF-1AF6-439F-A570-CA8F32FB87EB}" type="presOf" srcId="{3917F411-6706-495A-930E-034FA86DC060}" destId="{000CDE6F-939F-4CEC-970A-A2B075E14346}" srcOrd="0" destOrd="0" presId="urn:microsoft.com/office/officeart/2005/8/layout/process1"/>
    <dgm:cxn modelId="{607DE415-D9CA-4159-BE49-B9CCB9A185F4}" type="presParOf" srcId="{ED443786-1E02-4255-8FEF-F6AFE659CB79}" destId="{5303CDFB-DCD2-4303-869B-07CC2F5830B2}" srcOrd="0" destOrd="0" presId="urn:microsoft.com/office/officeart/2005/8/layout/process1"/>
    <dgm:cxn modelId="{A7B4FCCB-6E64-4AC5-9438-E9FF557AF82C}" type="presParOf" srcId="{ED443786-1E02-4255-8FEF-F6AFE659CB79}" destId="{010D2ACD-8323-42A8-AC60-B5594DFF86C4}" srcOrd="1" destOrd="0" presId="urn:microsoft.com/office/officeart/2005/8/layout/process1"/>
    <dgm:cxn modelId="{21A9609C-7AF8-4087-9F0A-7DE0C86B923B}" type="presParOf" srcId="{010D2ACD-8323-42A8-AC60-B5594DFF86C4}" destId="{BC49888E-3A44-4224-8455-C087E0EAAB2C}" srcOrd="0" destOrd="0" presId="urn:microsoft.com/office/officeart/2005/8/layout/process1"/>
    <dgm:cxn modelId="{EB65BAF6-D5BE-4EF2-B289-A3F34F36B25C}" type="presParOf" srcId="{ED443786-1E02-4255-8FEF-F6AFE659CB79}" destId="{B611C38B-292B-404D-BB98-ED279E5DA7ED}" srcOrd="2" destOrd="0" presId="urn:microsoft.com/office/officeart/2005/8/layout/process1"/>
    <dgm:cxn modelId="{56F340C9-3A42-41CA-A3B4-A9CFA016C8F5}" type="presParOf" srcId="{ED443786-1E02-4255-8FEF-F6AFE659CB79}" destId="{000CDE6F-939F-4CEC-970A-A2B075E14346}" srcOrd="3" destOrd="0" presId="urn:microsoft.com/office/officeart/2005/8/layout/process1"/>
    <dgm:cxn modelId="{55100417-63AE-455F-851E-7FF981584A9C}" type="presParOf" srcId="{000CDE6F-939F-4CEC-970A-A2B075E14346}" destId="{AFE02968-679C-48D9-AB07-EABB52626B67}" srcOrd="0" destOrd="0" presId="urn:microsoft.com/office/officeart/2005/8/layout/process1"/>
    <dgm:cxn modelId="{A831C65A-5336-4289-B42C-ADADCB98DBB6}" type="presParOf" srcId="{ED443786-1E02-4255-8FEF-F6AFE659CB79}" destId="{6AC6CCFE-5716-4C81-820B-D14B6C52698F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8C29F7-D3A3-4730-B43C-9D04E69D0F0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703702-AE07-4110-85C0-85B6A495D7EC}">
      <dgm:prSet phldrT="[Текст]"/>
      <dgm:spPr/>
      <dgm:t>
        <a:bodyPr/>
        <a:lstStyle/>
        <a:p>
          <a:r>
            <a:rPr lang="ru-RU" dirty="0" smtClean="0"/>
            <a:t>Методы по повышению уровня профессиональной компетенции:</a:t>
          </a:r>
          <a:endParaRPr lang="ru-RU" dirty="0"/>
        </a:p>
      </dgm:t>
    </dgm:pt>
    <dgm:pt modelId="{2E7B694A-6DA3-46FC-A1F0-28F28D8E5934}" type="parTrans" cxnId="{56811370-81FF-4D81-ACA1-EE83175A53FE}">
      <dgm:prSet/>
      <dgm:spPr/>
      <dgm:t>
        <a:bodyPr/>
        <a:lstStyle/>
        <a:p>
          <a:endParaRPr lang="ru-RU"/>
        </a:p>
      </dgm:t>
    </dgm:pt>
    <dgm:pt modelId="{E32ECBAD-26D0-426B-A578-8775C919AA71}" type="sibTrans" cxnId="{56811370-81FF-4D81-ACA1-EE83175A53FE}">
      <dgm:prSet/>
      <dgm:spPr/>
      <dgm:t>
        <a:bodyPr/>
        <a:lstStyle/>
        <a:p>
          <a:endParaRPr lang="ru-RU"/>
        </a:p>
      </dgm:t>
    </dgm:pt>
    <dgm:pt modelId="{948B1D64-A243-4987-86DB-CEA115F0A456}">
      <dgm:prSet phldrT="[Текст]"/>
      <dgm:spPr/>
      <dgm:t>
        <a:bodyPr/>
        <a:lstStyle/>
        <a:p>
          <a:r>
            <a:rPr lang="ru-RU" dirty="0" smtClean="0"/>
            <a:t>Курсы и семинары по массовым направлениям;</a:t>
          </a:r>
          <a:endParaRPr lang="ru-RU" dirty="0"/>
        </a:p>
      </dgm:t>
    </dgm:pt>
    <dgm:pt modelId="{6949DE0F-4BB9-4866-BF3B-3E12E271AEBF}" type="parTrans" cxnId="{ED2D3932-5B1B-4078-87F0-872B6517EAD4}">
      <dgm:prSet/>
      <dgm:spPr/>
      <dgm:t>
        <a:bodyPr/>
        <a:lstStyle/>
        <a:p>
          <a:endParaRPr lang="ru-RU"/>
        </a:p>
      </dgm:t>
    </dgm:pt>
    <dgm:pt modelId="{88A1DD79-6612-461F-9B2E-6568D6EB31AB}" type="sibTrans" cxnId="{ED2D3932-5B1B-4078-87F0-872B6517EAD4}">
      <dgm:prSet/>
      <dgm:spPr/>
      <dgm:t>
        <a:bodyPr/>
        <a:lstStyle/>
        <a:p>
          <a:endParaRPr lang="ru-RU"/>
        </a:p>
      </dgm:t>
    </dgm:pt>
    <dgm:pt modelId="{822BEAA0-E9B6-42D7-BCB2-6837DFF3F303}">
      <dgm:prSet phldrT="[Текст]"/>
      <dgm:spPr/>
      <dgm:t>
        <a:bodyPr/>
        <a:lstStyle/>
        <a:p>
          <a:r>
            <a:rPr lang="ru-RU" dirty="0" smtClean="0"/>
            <a:t>Тренинги компании по навыкам продаж, внешнего вида, общей деятельности.</a:t>
          </a:r>
          <a:endParaRPr lang="ru-RU" dirty="0"/>
        </a:p>
      </dgm:t>
    </dgm:pt>
    <dgm:pt modelId="{CACE5983-3D80-428B-BD47-FDF3E3937C1B}" type="parTrans" cxnId="{5C47250F-1D99-411D-97ED-7FC10E5449A1}">
      <dgm:prSet/>
      <dgm:spPr/>
      <dgm:t>
        <a:bodyPr/>
        <a:lstStyle/>
        <a:p>
          <a:endParaRPr lang="ru-RU"/>
        </a:p>
      </dgm:t>
    </dgm:pt>
    <dgm:pt modelId="{A4B1A13E-4B95-4DF7-AC0F-6854B1165B0F}" type="sibTrans" cxnId="{5C47250F-1D99-411D-97ED-7FC10E5449A1}">
      <dgm:prSet/>
      <dgm:spPr/>
      <dgm:t>
        <a:bodyPr/>
        <a:lstStyle/>
        <a:p>
          <a:endParaRPr lang="ru-RU"/>
        </a:p>
      </dgm:t>
    </dgm:pt>
    <dgm:pt modelId="{C7001FFD-F145-4D1A-8EAD-FD6D2EEA4508}">
      <dgm:prSet phldrT="[Текст]"/>
      <dgm:spPr/>
      <dgm:t>
        <a:bodyPr/>
        <a:lstStyle/>
        <a:p>
          <a:r>
            <a:rPr lang="ru-RU" dirty="0" smtClean="0"/>
            <a:t>Поощрение менеджеров как стимул к повышению уровня профессиональной компетенции;</a:t>
          </a:r>
          <a:endParaRPr lang="ru-RU" dirty="0"/>
        </a:p>
      </dgm:t>
    </dgm:pt>
    <dgm:pt modelId="{F7590A2E-1442-4047-BC1A-3A1D341A379D}" type="parTrans" cxnId="{074C72E7-66D9-4647-B78E-B9F2161A8489}">
      <dgm:prSet/>
      <dgm:spPr/>
      <dgm:t>
        <a:bodyPr/>
        <a:lstStyle/>
        <a:p>
          <a:endParaRPr lang="ru-RU"/>
        </a:p>
      </dgm:t>
    </dgm:pt>
    <dgm:pt modelId="{C1EFB840-9051-40B7-A9CE-7431A2AC2DD1}" type="sibTrans" cxnId="{074C72E7-66D9-4647-B78E-B9F2161A8489}">
      <dgm:prSet/>
      <dgm:spPr/>
      <dgm:t>
        <a:bodyPr/>
        <a:lstStyle/>
        <a:p>
          <a:endParaRPr lang="ru-RU"/>
        </a:p>
      </dgm:t>
    </dgm:pt>
    <dgm:pt modelId="{54C9F230-8EE1-46ED-B668-041150C0095F}" type="pres">
      <dgm:prSet presAssocID="{E18C29F7-D3A3-4730-B43C-9D04E69D0F0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A3A5316-4A0E-448E-8DE3-E18BA3DCFF6B}" type="pres">
      <dgm:prSet presAssocID="{E8703702-AE07-4110-85C0-85B6A495D7EC}" presName="hierRoot1" presStyleCnt="0">
        <dgm:presLayoutVars>
          <dgm:hierBranch val="init"/>
        </dgm:presLayoutVars>
      </dgm:prSet>
      <dgm:spPr/>
    </dgm:pt>
    <dgm:pt modelId="{6F015568-A6FF-4C26-9E91-64F69D031520}" type="pres">
      <dgm:prSet presAssocID="{E8703702-AE07-4110-85C0-85B6A495D7EC}" presName="rootComposite1" presStyleCnt="0"/>
      <dgm:spPr/>
    </dgm:pt>
    <dgm:pt modelId="{D174E486-4430-4B47-BAD6-0452F5CEF1E7}" type="pres">
      <dgm:prSet presAssocID="{E8703702-AE07-4110-85C0-85B6A495D7EC}" presName="rootText1" presStyleLbl="node0" presStyleIdx="0" presStyleCnt="1" custScaleX="1339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CB88A7-DAAD-40DF-B7AB-751316F0D2BC}" type="pres">
      <dgm:prSet presAssocID="{E8703702-AE07-4110-85C0-85B6A495D7EC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BD8B0FA-3A33-4FB5-9704-9F1AE7EDC97A}" type="pres">
      <dgm:prSet presAssocID="{E8703702-AE07-4110-85C0-85B6A495D7EC}" presName="hierChild2" presStyleCnt="0"/>
      <dgm:spPr/>
    </dgm:pt>
    <dgm:pt modelId="{8E400C5A-F066-481C-ACCC-25FA1E5CE9C1}" type="pres">
      <dgm:prSet presAssocID="{6949DE0F-4BB9-4866-BF3B-3E12E271AEBF}" presName="Name37" presStyleLbl="parChTrans1D2" presStyleIdx="0" presStyleCnt="3"/>
      <dgm:spPr/>
      <dgm:t>
        <a:bodyPr/>
        <a:lstStyle/>
        <a:p>
          <a:endParaRPr lang="ru-RU"/>
        </a:p>
      </dgm:t>
    </dgm:pt>
    <dgm:pt modelId="{6CB37194-8DB8-44B3-9175-EB8E37A97637}" type="pres">
      <dgm:prSet presAssocID="{948B1D64-A243-4987-86DB-CEA115F0A456}" presName="hierRoot2" presStyleCnt="0">
        <dgm:presLayoutVars>
          <dgm:hierBranch val="init"/>
        </dgm:presLayoutVars>
      </dgm:prSet>
      <dgm:spPr/>
    </dgm:pt>
    <dgm:pt modelId="{54074BAC-7C3F-408C-BCAE-49CC9D2203E5}" type="pres">
      <dgm:prSet presAssocID="{948B1D64-A243-4987-86DB-CEA115F0A456}" presName="rootComposite" presStyleCnt="0"/>
      <dgm:spPr/>
    </dgm:pt>
    <dgm:pt modelId="{90B04DBE-4005-4789-B765-B481421E8B53}" type="pres">
      <dgm:prSet presAssocID="{948B1D64-A243-4987-86DB-CEA115F0A456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C6A48C2-1905-400C-B16B-15F9A60C8FD6}" type="pres">
      <dgm:prSet presAssocID="{948B1D64-A243-4987-86DB-CEA115F0A456}" presName="rootConnector" presStyleLbl="node2" presStyleIdx="0" presStyleCnt="3"/>
      <dgm:spPr/>
      <dgm:t>
        <a:bodyPr/>
        <a:lstStyle/>
        <a:p>
          <a:endParaRPr lang="ru-RU"/>
        </a:p>
      </dgm:t>
    </dgm:pt>
    <dgm:pt modelId="{FD0D2B11-5888-4972-81BB-998D1EC169A7}" type="pres">
      <dgm:prSet presAssocID="{948B1D64-A243-4987-86DB-CEA115F0A456}" presName="hierChild4" presStyleCnt="0"/>
      <dgm:spPr/>
    </dgm:pt>
    <dgm:pt modelId="{3ABC6FC5-CC37-460D-8E09-514348FF2114}" type="pres">
      <dgm:prSet presAssocID="{948B1D64-A243-4987-86DB-CEA115F0A456}" presName="hierChild5" presStyleCnt="0"/>
      <dgm:spPr/>
    </dgm:pt>
    <dgm:pt modelId="{0B4E8288-A2D5-4BA9-934C-3B4E60AAB921}" type="pres">
      <dgm:prSet presAssocID="{CACE5983-3D80-428B-BD47-FDF3E3937C1B}" presName="Name37" presStyleLbl="parChTrans1D2" presStyleIdx="1" presStyleCnt="3"/>
      <dgm:spPr/>
      <dgm:t>
        <a:bodyPr/>
        <a:lstStyle/>
        <a:p>
          <a:endParaRPr lang="ru-RU"/>
        </a:p>
      </dgm:t>
    </dgm:pt>
    <dgm:pt modelId="{BBF60E4A-F898-407C-A55A-8966009646E6}" type="pres">
      <dgm:prSet presAssocID="{822BEAA0-E9B6-42D7-BCB2-6837DFF3F303}" presName="hierRoot2" presStyleCnt="0">
        <dgm:presLayoutVars>
          <dgm:hierBranch val="init"/>
        </dgm:presLayoutVars>
      </dgm:prSet>
      <dgm:spPr/>
    </dgm:pt>
    <dgm:pt modelId="{E192C35E-346E-4A76-B7F3-038847693262}" type="pres">
      <dgm:prSet presAssocID="{822BEAA0-E9B6-42D7-BCB2-6837DFF3F303}" presName="rootComposite" presStyleCnt="0"/>
      <dgm:spPr/>
    </dgm:pt>
    <dgm:pt modelId="{994BC16A-17D5-4014-B7FB-4486BE0B19D9}" type="pres">
      <dgm:prSet presAssocID="{822BEAA0-E9B6-42D7-BCB2-6837DFF3F303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0A0545-3216-4B4C-BBF4-97A85E486756}" type="pres">
      <dgm:prSet presAssocID="{822BEAA0-E9B6-42D7-BCB2-6837DFF3F303}" presName="rootConnector" presStyleLbl="node2" presStyleIdx="1" presStyleCnt="3"/>
      <dgm:spPr/>
      <dgm:t>
        <a:bodyPr/>
        <a:lstStyle/>
        <a:p>
          <a:endParaRPr lang="ru-RU"/>
        </a:p>
      </dgm:t>
    </dgm:pt>
    <dgm:pt modelId="{AB8CA05A-5A5B-41F2-AE8D-C38AF3109322}" type="pres">
      <dgm:prSet presAssocID="{822BEAA0-E9B6-42D7-BCB2-6837DFF3F303}" presName="hierChild4" presStyleCnt="0"/>
      <dgm:spPr/>
    </dgm:pt>
    <dgm:pt modelId="{4D870957-A23D-41CF-8653-C30528A5D212}" type="pres">
      <dgm:prSet presAssocID="{822BEAA0-E9B6-42D7-BCB2-6837DFF3F303}" presName="hierChild5" presStyleCnt="0"/>
      <dgm:spPr/>
    </dgm:pt>
    <dgm:pt modelId="{0FBF54FE-3347-4B0E-AA6D-9D9EE3FC8F3A}" type="pres">
      <dgm:prSet presAssocID="{F7590A2E-1442-4047-BC1A-3A1D341A379D}" presName="Name37" presStyleLbl="parChTrans1D2" presStyleIdx="2" presStyleCnt="3"/>
      <dgm:spPr/>
      <dgm:t>
        <a:bodyPr/>
        <a:lstStyle/>
        <a:p>
          <a:endParaRPr lang="ru-RU"/>
        </a:p>
      </dgm:t>
    </dgm:pt>
    <dgm:pt modelId="{DEF110A6-4E52-4196-9E36-D1BD3EA0F130}" type="pres">
      <dgm:prSet presAssocID="{C7001FFD-F145-4D1A-8EAD-FD6D2EEA4508}" presName="hierRoot2" presStyleCnt="0">
        <dgm:presLayoutVars>
          <dgm:hierBranch val="init"/>
        </dgm:presLayoutVars>
      </dgm:prSet>
      <dgm:spPr/>
    </dgm:pt>
    <dgm:pt modelId="{D552BB52-B113-45AB-8C19-CEA6C33AA2F7}" type="pres">
      <dgm:prSet presAssocID="{C7001FFD-F145-4D1A-8EAD-FD6D2EEA4508}" presName="rootComposite" presStyleCnt="0"/>
      <dgm:spPr/>
    </dgm:pt>
    <dgm:pt modelId="{711F4729-AE42-4D7F-84FA-C3DDBED60F0E}" type="pres">
      <dgm:prSet presAssocID="{C7001FFD-F145-4D1A-8EAD-FD6D2EEA450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DDCEA37-1C3D-4467-86B4-3B9811F51DF0}" type="pres">
      <dgm:prSet presAssocID="{C7001FFD-F145-4D1A-8EAD-FD6D2EEA4508}" presName="rootConnector" presStyleLbl="node2" presStyleIdx="2" presStyleCnt="3"/>
      <dgm:spPr/>
      <dgm:t>
        <a:bodyPr/>
        <a:lstStyle/>
        <a:p>
          <a:endParaRPr lang="ru-RU"/>
        </a:p>
      </dgm:t>
    </dgm:pt>
    <dgm:pt modelId="{FC09F37E-08E8-4050-A61B-BB36D6CB0A87}" type="pres">
      <dgm:prSet presAssocID="{C7001FFD-F145-4D1A-8EAD-FD6D2EEA4508}" presName="hierChild4" presStyleCnt="0"/>
      <dgm:spPr/>
    </dgm:pt>
    <dgm:pt modelId="{808FD676-FE1A-46BB-B6FD-B3F491D112D8}" type="pres">
      <dgm:prSet presAssocID="{C7001FFD-F145-4D1A-8EAD-FD6D2EEA4508}" presName="hierChild5" presStyleCnt="0"/>
      <dgm:spPr/>
    </dgm:pt>
    <dgm:pt modelId="{801CEDE7-5E6B-4E3A-9F39-FBC1C011ABE2}" type="pres">
      <dgm:prSet presAssocID="{E8703702-AE07-4110-85C0-85B6A495D7EC}" presName="hierChild3" presStyleCnt="0"/>
      <dgm:spPr/>
    </dgm:pt>
  </dgm:ptLst>
  <dgm:cxnLst>
    <dgm:cxn modelId="{5C47250F-1D99-411D-97ED-7FC10E5449A1}" srcId="{E8703702-AE07-4110-85C0-85B6A495D7EC}" destId="{822BEAA0-E9B6-42D7-BCB2-6837DFF3F303}" srcOrd="1" destOrd="0" parTransId="{CACE5983-3D80-428B-BD47-FDF3E3937C1B}" sibTransId="{A4B1A13E-4B95-4DF7-AC0F-6854B1165B0F}"/>
    <dgm:cxn modelId="{7BCAA153-DE2F-4A38-83CE-13A96F9E981C}" type="presOf" srcId="{E8703702-AE07-4110-85C0-85B6A495D7EC}" destId="{D174E486-4430-4B47-BAD6-0452F5CEF1E7}" srcOrd="0" destOrd="0" presId="urn:microsoft.com/office/officeart/2005/8/layout/orgChart1"/>
    <dgm:cxn modelId="{56811370-81FF-4D81-ACA1-EE83175A53FE}" srcId="{E18C29F7-D3A3-4730-B43C-9D04E69D0F0C}" destId="{E8703702-AE07-4110-85C0-85B6A495D7EC}" srcOrd="0" destOrd="0" parTransId="{2E7B694A-6DA3-46FC-A1F0-28F28D8E5934}" sibTransId="{E32ECBAD-26D0-426B-A578-8775C919AA71}"/>
    <dgm:cxn modelId="{A0775F3E-223B-454F-B55E-80891A76A1FD}" type="presOf" srcId="{C7001FFD-F145-4D1A-8EAD-FD6D2EEA4508}" destId="{5DDCEA37-1C3D-4467-86B4-3B9811F51DF0}" srcOrd="1" destOrd="0" presId="urn:microsoft.com/office/officeart/2005/8/layout/orgChart1"/>
    <dgm:cxn modelId="{ED2D3932-5B1B-4078-87F0-872B6517EAD4}" srcId="{E8703702-AE07-4110-85C0-85B6A495D7EC}" destId="{948B1D64-A243-4987-86DB-CEA115F0A456}" srcOrd="0" destOrd="0" parTransId="{6949DE0F-4BB9-4866-BF3B-3E12E271AEBF}" sibTransId="{88A1DD79-6612-461F-9B2E-6568D6EB31AB}"/>
    <dgm:cxn modelId="{CAD86E7E-E24B-4A12-B656-B38C27C29F78}" type="presOf" srcId="{CACE5983-3D80-428B-BD47-FDF3E3937C1B}" destId="{0B4E8288-A2D5-4BA9-934C-3B4E60AAB921}" srcOrd="0" destOrd="0" presId="urn:microsoft.com/office/officeart/2005/8/layout/orgChart1"/>
    <dgm:cxn modelId="{F29662EA-A6D6-4417-ABDB-79B17DBBBBA1}" type="presOf" srcId="{E8703702-AE07-4110-85C0-85B6A495D7EC}" destId="{3DCB88A7-DAAD-40DF-B7AB-751316F0D2BC}" srcOrd="1" destOrd="0" presId="urn:microsoft.com/office/officeart/2005/8/layout/orgChart1"/>
    <dgm:cxn modelId="{FE4F6DCC-FE38-4CBC-A673-11697AD647A7}" type="presOf" srcId="{822BEAA0-E9B6-42D7-BCB2-6837DFF3F303}" destId="{994BC16A-17D5-4014-B7FB-4486BE0B19D9}" srcOrd="0" destOrd="0" presId="urn:microsoft.com/office/officeart/2005/8/layout/orgChart1"/>
    <dgm:cxn modelId="{0ABB51D2-2935-4922-93BC-74E0753CA901}" type="presOf" srcId="{822BEAA0-E9B6-42D7-BCB2-6837DFF3F303}" destId="{1E0A0545-3216-4B4C-BBF4-97A85E486756}" srcOrd="1" destOrd="0" presId="urn:microsoft.com/office/officeart/2005/8/layout/orgChart1"/>
    <dgm:cxn modelId="{A29C6BC3-96E0-49B9-B5D0-B95D54EA6C90}" type="presOf" srcId="{948B1D64-A243-4987-86DB-CEA115F0A456}" destId="{90B04DBE-4005-4789-B765-B481421E8B53}" srcOrd="0" destOrd="0" presId="urn:microsoft.com/office/officeart/2005/8/layout/orgChart1"/>
    <dgm:cxn modelId="{F3C027AD-5820-473E-BB81-CB707BBEEE7A}" type="presOf" srcId="{C7001FFD-F145-4D1A-8EAD-FD6D2EEA4508}" destId="{711F4729-AE42-4D7F-84FA-C3DDBED60F0E}" srcOrd="0" destOrd="0" presId="urn:microsoft.com/office/officeart/2005/8/layout/orgChart1"/>
    <dgm:cxn modelId="{545D65A5-D94E-4EE3-8345-1A05DD1CD563}" type="presOf" srcId="{6949DE0F-4BB9-4866-BF3B-3E12E271AEBF}" destId="{8E400C5A-F066-481C-ACCC-25FA1E5CE9C1}" srcOrd="0" destOrd="0" presId="urn:microsoft.com/office/officeart/2005/8/layout/orgChart1"/>
    <dgm:cxn modelId="{7E4D7146-CF71-421F-9F07-350819D17ECF}" type="presOf" srcId="{F7590A2E-1442-4047-BC1A-3A1D341A379D}" destId="{0FBF54FE-3347-4B0E-AA6D-9D9EE3FC8F3A}" srcOrd="0" destOrd="0" presId="urn:microsoft.com/office/officeart/2005/8/layout/orgChart1"/>
    <dgm:cxn modelId="{074C72E7-66D9-4647-B78E-B9F2161A8489}" srcId="{E8703702-AE07-4110-85C0-85B6A495D7EC}" destId="{C7001FFD-F145-4D1A-8EAD-FD6D2EEA4508}" srcOrd="2" destOrd="0" parTransId="{F7590A2E-1442-4047-BC1A-3A1D341A379D}" sibTransId="{C1EFB840-9051-40B7-A9CE-7431A2AC2DD1}"/>
    <dgm:cxn modelId="{8203BD1D-03EA-43D3-B4EA-50FE4CCBE779}" type="presOf" srcId="{948B1D64-A243-4987-86DB-CEA115F0A456}" destId="{AC6A48C2-1905-400C-B16B-15F9A60C8FD6}" srcOrd="1" destOrd="0" presId="urn:microsoft.com/office/officeart/2005/8/layout/orgChart1"/>
    <dgm:cxn modelId="{15AD91D6-DE85-4A09-8E4E-5ED07DE6A14D}" type="presOf" srcId="{E18C29F7-D3A3-4730-B43C-9D04E69D0F0C}" destId="{54C9F230-8EE1-46ED-B668-041150C0095F}" srcOrd="0" destOrd="0" presId="urn:microsoft.com/office/officeart/2005/8/layout/orgChart1"/>
    <dgm:cxn modelId="{7D2172C9-2E7D-4389-A79C-16810969DB3E}" type="presParOf" srcId="{54C9F230-8EE1-46ED-B668-041150C0095F}" destId="{5A3A5316-4A0E-448E-8DE3-E18BA3DCFF6B}" srcOrd="0" destOrd="0" presId="urn:microsoft.com/office/officeart/2005/8/layout/orgChart1"/>
    <dgm:cxn modelId="{59929150-DA60-4BFD-87DE-758BB182EBB8}" type="presParOf" srcId="{5A3A5316-4A0E-448E-8DE3-E18BA3DCFF6B}" destId="{6F015568-A6FF-4C26-9E91-64F69D031520}" srcOrd="0" destOrd="0" presId="urn:microsoft.com/office/officeart/2005/8/layout/orgChart1"/>
    <dgm:cxn modelId="{7484FB24-F14F-4F84-ABDC-BA31EE284A8D}" type="presParOf" srcId="{6F015568-A6FF-4C26-9E91-64F69D031520}" destId="{D174E486-4430-4B47-BAD6-0452F5CEF1E7}" srcOrd="0" destOrd="0" presId="urn:microsoft.com/office/officeart/2005/8/layout/orgChart1"/>
    <dgm:cxn modelId="{3571F19C-A79A-4459-8D5A-1806C4E895EE}" type="presParOf" srcId="{6F015568-A6FF-4C26-9E91-64F69D031520}" destId="{3DCB88A7-DAAD-40DF-B7AB-751316F0D2BC}" srcOrd="1" destOrd="0" presId="urn:microsoft.com/office/officeart/2005/8/layout/orgChart1"/>
    <dgm:cxn modelId="{1401C75C-9F45-4771-8FFD-62462BA5DD2E}" type="presParOf" srcId="{5A3A5316-4A0E-448E-8DE3-E18BA3DCFF6B}" destId="{DBD8B0FA-3A33-4FB5-9704-9F1AE7EDC97A}" srcOrd="1" destOrd="0" presId="urn:microsoft.com/office/officeart/2005/8/layout/orgChart1"/>
    <dgm:cxn modelId="{409C877C-F766-4990-BD2F-75893F01C2DA}" type="presParOf" srcId="{DBD8B0FA-3A33-4FB5-9704-9F1AE7EDC97A}" destId="{8E400C5A-F066-481C-ACCC-25FA1E5CE9C1}" srcOrd="0" destOrd="0" presId="urn:microsoft.com/office/officeart/2005/8/layout/orgChart1"/>
    <dgm:cxn modelId="{4CD7A581-755E-4814-B7F2-BC5D7839B659}" type="presParOf" srcId="{DBD8B0FA-3A33-4FB5-9704-9F1AE7EDC97A}" destId="{6CB37194-8DB8-44B3-9175-EB8E37A97637}" srcOrd="1" destOrd="0" presId="urn:microsoft.com/office/officeart/2005/8/layout/orgChart1"/>
    <dgm:cxn modelId="{D66C1AB5-708C-414C-BD90-58E1D0BDE3B5}" type="presParOf" srcId="{6CB37194-8DB8-44B3-9175-EB8E37A97637}" destId="{54074BAC-7C3F-408C-BCAE-49CC9D2203E5}" srcOrd="0" destOrd="0" presId="urn:microsoft.com/office/officeart/2005/8/layout/orgChart1"/>
    <dgm:cxn modelId="{38B51808-0F4F-4395-8C58-84B34956AB10}" type="presParOf" srcId="{54074BAC-7C3F-408C-BCAE-49CC9D2203E5}" destId="{90B04DBE-4005-4789-B765-B481421E8B53}" srcOrd="0" destOrd="0" presId="urn:microsoft.com/office/officeart/2005/8/layout/orgChart1"/>
    <dgm:cxn modelId="{4732961A-EB61-4E19-98A9-AB821DE2750E}" type="presParOf" srcId="{54074BAC-7C3F-408C-BCAE-49CC9D2203E5}" destId="{AC6A48C2-1905-400C-B16B-15F9A60C8FD6}" srcOrd="1" destOrd="0" presId="urn:microsoft.com/office/officeart/2005/8/layout/orgChart1"/>
    <dgm:cxn modelId="{34C47265-9805-4A7E-B480-82272FB6C6D9}" type="presParOf" srcId="{6CB37194-8DB8-44B3-9175-EB8E37A97637}" destId="{FD0D2B11-5888-4972-81BB-998D1EC169A7}" srcOrd="1" destOrd="0" presId="urn:microsoft.com/office/officeart/2005/8/layout/orgChart1"/>
    <dgm:cxn modelId="{C9D265A5-09A2-4969-A7E8-5479CD9CEDEF}" type="presParOf" srcId="{6CB37194-8DB8-44B3-9175-EB8E37A97637}" destId="{3ABC6FC5-CC37-460D-8E09-514348FF2114}" srcOrd="2" destOrd="0" presId="urn:microsoft.com/office/officeart/2005/8/layout/orgChart1"/>
    <dgm:cxn modelId="{4AE5A7CF-3E5A-49C7-A48A-AE5A0B9A44B5}" type="presParOf" srcId="{DBD8B0FA-3A33-4FB5-9704-9F1AE7EDC97A}" destId="{0B4E8288-A2D5-4BA9-934C-3B4E60AAB921}" srcOrd="2" destOrd="0" presId="urn:microsoft.com/office/officeart/2005/8/layout/orgChart1"/>
    <dgm:cxn modelId="{52CAFB16-F005-4348-B429-CA1F91738D8F}" type="presParOf" srcId="{DBD8B0FA-3A33-4FB5-9704-9F1AE7EDC97A}" destId="{BBF60E4A-F898-407C-A55A-8966009646E6}" srcOrd="3" destOrd="0" presId="urn:microsoft.com/office/officeart/2005/8/layout/orgChart1"/>
    <dgm:cxn modelId="{B87E38B6-13E1-4E16-A9BC-D2AEF7A3035E}" type="presParOf" srcId="{BBF60E4A-F898-407C-A55A-8966009646E6}" destId="{E192C35E-346E-4A76-B7F3-038847693262}" srcOrd="0" destOrd="0" presId="urn:microsoft.com/office/officeart/2005/8/layout/orgChart1"/>
    <dgm:cxn modelId="{23CFC8D6-2364-4A5F-B564-CB4FC61912EE}" type="presParOf" srcId="{E192C35E-346E-4A76-B7F3-038847693262}" destId="{994BC16A-17D5-4014-B7FB-4486BE0B19D9}" srcOrd="0" destOrd="0" presId="urn:microsoft.com/office/officeart/2005/8/layout/orgChart1"/>
    <dgm:cxn modelId="{17957A80-CAD3-4D8D-9700-532BDB11D995}" type="presParOf" srcId="{E192C35E-346E-4A76-B7F3-038847693262}" destId="{1E0A0545-3216-4B4C-BBF4-97A85E486756}" srcOrd="1" destOrd="0" presId="urn:microsoft.com/office/officeart/2005/8/layout/orgChart1"/>
    <dgm:cxn modelId="{95D1364F-BB3F-45B7-8D96-9D357E8E87CE}" type="presParOf" srcId="{BBF60E4A-F898-407C-A55A-8966009646E6}" destId="{AB8CA05A-5A5B-41F2-AE8D-C38AF3109322}" srcOrd="1" destOrd="0" presId="urn:microsoft.com/office/officeart/2005/8/layout/orgChart1"/>
    <dgm:cxn modelId="{4ABA89E3-D429-44C7-891C-738E262CF07B}" type="presParOf" srcId="{BBF60E4A-F898-407C-A55A-8966009646E6}" destId="{4D870957-A23D-41CF-8653-C30528A5D212}" srcOrd="2" destOrd="0" presId="urn:microsoft.com/office/officeart/2005/8/layout/orgChart1"/>
    <dgm:cxn modelId="{B2D9F588-1ADD-4B2C-B222-032E7BA67E0D}" type="presParOf" srcId="{DBD8B0FA-3A33-4FB5-9704-9F1AE7EDC97A}" destId="{0FBF54FE-3347-4B0E-AA6D-9D9EE3FC8F3A}" srcOrd="4" destOrd="0" presId="urn:microsoft.com/office/officeart/2005/8/layout/orgChart1"/>
    <dgm:cxn modelId="{86A8398C-571A-476B-A1A6-0C5C761B1A00}" type="presParOf" srcId="{DBD8B0FA-3A33-4FB5-9704-9F1AE7EDC97A}" destId="{DEF110A6-4E52-4196-9E36-D1BD3EA0F130}" srcOrd="5" destOrd="0" presId="urn:microsoft.com/office/officeart/2005/8/layout/orgChart1"/>
    <dgm:cxn modelId="{4F54C563-C16E-4691-9E67-5ED9ACCE23A7}" type="presParOf" srcId="{DEF110A6-4E52-4196-9E36-D1BD3EA0F130}" destId="{D552BB52-B113-45AB-8C19-CEA6C33AA2F7}" srcOrd="0" destOrd="0" presId="urn:microsoft.com/office/officeart/2005/8/layout/orgChart1"/>
    <dgm:cxn modelId="{48ACCE04-87CE-450E-863E-D43298D5EF27}" type="presParOf" srcId="{D552BB52-B113-45AB-8C19-CEA6C33AA2F7}" destId="{711F4729-AE42-4D7F-84FA-C3DDBED60F0E}" srcOrd="0" destOrd="0" presId="urn:microsoft.com/office/officeart/2005/8/layout/orgChart1"/>
    <dgm:cxn modelId="{C8A04794-712B-4ACD-83F7-89233A08846E}" type="presParOf" srcId="{D552BB52-B113-45AB-8C19-CEA6C33AA2F7}" destId="{5DDCEA37-1C3D-4467-86B4-3B9811F51DF0}" srcOrd="1" destOrd="0" presId="urn:microsoft.com/office/officeart/2005/8/layout/orgChart1"/>
    <dgm:cxn modelId="{8BC24233-15A0-458C-BC51-55E089771726}" type="presParOf" srcId="{DEF110A6-4E52-4196-9E36-D1BD3EA0F130}" destId="{FC09F37E-08E8-4050-A61B-BB36D6CB0A87}" srcOrd="1" destOrd="0" presId="urn:microsoft.com/office/officeart/2005/8/layout/orgChart1"/>
    <dgm:cxn modelId="{F67EA249-8E5C-43F1-82C5-E29F22CE0D14}" type="presParOf" srcId="{DEF110A6-4E52-4196-9E36-D1BD3EA0F130}" destId="{808FD676-FE1A-46BB-B6FD-B3F491D112D8}" srcOrd="2" destOrd="0" presId="urn:microsoft.com/office/officeart/2005/8/layout/orgChart1"/>
    <dgm:cxn modelId="{5ED42BC5-965E-4D54-BD9D-BD5EE92B72D4}" type="presParOf" srcId="{5A3A5316-4A0E-448E-8DE3-E18BA3DCFF6B}" destId="{801CEDE7-5E6B-4E3A-9F39-FBC1C011ABE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3F6814-36F6-45E1-A777-AB38A9711DE3}">
      <dsp:nvSpPr>
        <dsp:cNvPr id="0" name=""/>
        <dsp:cNvSpPr/>
      </dsp:nvSpPr>
      <dsp:spPr>
        <a:xfrm>
          <a:off x="3773121" y="1575321"/>
          <a:ext cx="468966" cy="13332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3564" y="0"/>
              </a:lnTo>
              <a:lnTo>
                <a:pt x="263564" y="1333246"/>
              </a:lnTo>
              <a:lnTo>
                <a:pt x="468966" y="13332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F23308-4EA1-4CC8-A873-DBC5D55DD9CC}">
      <dsp:nvSpPr>
        <dsp:cNvPr id="0" name=""/>
        <dsp:cNvSpPr/>
      </dsp:nvSpPr>
      <dsp:spPr>
        <a:xfrm>
          <a:off x="3773121" y="1575321"/>
          <a:ext cx="478126" cy="5004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2725" y="0"/>
              </a:lnTo>
              <a:lnTo>
                <a:pt x="272725" y="500476"/>
              </a:lnTo>
              <a:lnTo>
                <a:pt x="478126" y="5004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425569-8069-4C5E-90E7-CAA2B0F61DEE}">
      <dsp:nvSpPr>
        <dsp:cNvPr id="0" name=""/>
        <dsp:cNvSpPr/>
      </dsp:nvSpPr>
      <dsp:spPr>
        <a:xfrm>
          <a:off x="3773121" y="1217794"/>
          <a:ext cx="415397" cy="357527"/>
        </a:xfrm>
        <a:custGeom>
          <a:avLst/>
          <a:gdLst/>
          <a:ahLst/>
          <a:cxnLst/>
          <a:rect l="0" t="0" r="0" b="0"/>
          <a:pathLst>
            <a:path>
              <a:moveTo>
                <a:pt x="0" y="357527"/>
              </a:moveTo>
              <a:lnTo>
                <a:pt x="209995" y="357527"/>
              </a:lnTo>
              <a:lnTo>
                <a:pt x="209995" y="0"/>
              </a:lnTo>
              <a:lnTo>
                <a:pt x="41539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5AF661-12F5-4147-AD52-B9BC19FE7B75}">
      <dsp:nvSpPr>
        <dsp:cNvPr id="0" name=""/>
        <dsp:cNvSpPr/>
      </dsp:nvSpPr>
      <dsp:spPr>
        <a:xfrm>
          <a:off x="3773121" y="385018"/>
          <a:ext cx="418190" cy="1190303"/>
        </a:xfrm>
        <a:custGeom>
          <a:avLst/>
          <a:gdLst/>
          <a:ahLst/>
          <a:cxnLst/>
          <a:rect l="0" t="0" r="0" b="0"/>
          <a:pathLst>
            <a:path>
              <a:moveTo>
                <a:pt x="0" y="1190303"/>
              </a:moveTo>
              <a:lnTo>
                <a:pt x="212789" y="1190303"/>
              </a:lnTo>
              <a:lnTo>
                <a:pt x="212789" y="0"/>
              </a:lnTo>
              <a:lnTo>
                <a:pt x="41819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E1AD70-5FCE-4AD1-B725-3BC71CA14CDF}">
      <dsp:nvSpPr>
        <dsp:cNvPr id="0" name=""/>
        <dsp:cNvSpPr/>
      </dsp:nvSpPr>
      <dsp:spPr>
        <a:xfrm>
          <a:off x="0" y="583105"/>
          <a:ext cx="3773121" cy="1984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rPr>
            <a:t>Основными ком­понентами профессиональной компетентности являются:</a:t>
          </a:r>
          <a:endParaRPr lang="ru-RU" sz="1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ookman Old Style" panose="02050604050505020204" pitchFamily="18" charset="0"/>
          </a:endParaRPr>
        </a:p>
      </dsp:txBody>
      <dsp:txXfrm>
        <a:off x="0" y="583105"/>
        <a:ext cx="3773121" cy="1984432"/>
      </dsp:txXfrm>
    </dsp:sp>
    <dsp:sp modelId="{BEA3BF42-6C7F-403C-9A29-2AC355F8E447}">
      <dsp:nvSpPr>
        <dsp:cNvPr id="0" name=""/>
        <dsp:cNvSpPr/>
      </dsp:nvSpPr>
      <dsp:spPr>
        <a:xfrm>
          <a:off x="4191312" y="71780"/>
          <a:ext cx="5105087" cy="6264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 smtClean="0">
              <a:latin typeface="Bookman Old Style" panose="02050604050505020204" pitchFamily="18" charset="0"/>
            </a:rPr>
            <a:t>Специальная компетентность</a:t>
          </a:r>
          <a:br>
            <a:rPr lang="ru-RU" sz="1800" b="0" i="0" kern="1200" dirty="0" smtClean="0">
              <a:latin typeface="Bookman Old Style" panose="02050604050505020204" pitchFamily="18" charset="0"/>
            </a:rPr>
          </a:br>
          <a:endParaRPr lang="ru-RU" sz="1800" kern="1200" dirty="0">
            <a:latin typeface="Bookman Old Style" panose="02050604050505020204" pitchFamily="18" charset="0"/>
          </a:endParaRPr>
        </a:p>
      </dsp:txBody>
      <dsp:txXfrm>
        <a:off x="4191312" y="71780"/>
        <a:ext cx="5105087" cy="626474"/>
      </dsp:txXfrm>
    </dsp:sp>
    <dsp:sp modelId="{A117FCF4-8EE6-426F-A189-77098E2446B0}">
      <dsp:nvSpPr>
        <dsp:cNvPr id="0" name=""/>
        <dsp:cNvSpPr/>
      </dsp:nvSpPr>
      <dsp:spPr>
        <a:xfrm>
          <a:off x="4188518" y="904557"/>
          <a:ext cx="5107881" cy="6264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 smtClean="0">
              <a:latin typeface="Bookman Old Style" panose="02050604050505020204" pitchFamily="18" charset="0"/>
            </a:rPr>
            <a:t>Социально-правовая компетентность </a:t>
          </a:r>
          <a:endParaRPr lang="ru-RU" sz="1800" kern="1200" dirty="0">
            <a:latin typeface="Bookman Old Style" panose="02050604050505020204" pitchFamily="18" charset="0"/>
          </a:endParaRPr>
        </a:p>
      </dsp:txBody>
      <dsp:txXfrm>
        <a:off x="4188518" y="904557"/>
        <a:ext cx="5107881" cy="626474"/>
      </dsp:txXfrm>
    </dsp:sp>
    <dsp:sp modelId="{C22F491B-1CEA-45AA-BF3E-6B6424C2A720}">
      <dsp:nvSpPr>
        <dsp:cNvPr id="0" name=""/>
        <dsp:cNvSpPr/>
      </dsp:nvSpPr>
      <dsp:spPr>
        <a:xfrm>
          <a:off x="4251248" y="1762561"/>
          <a:ext cx="5045151" cy="6264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 smtClean="0">
              <a:latin typeface="Bookman Old Style" panose="02050604050505020204" pitchFamily="18" charset="0"/>
            </a:rPr>
            <a:t>Персональная компетентность</a:t>
          </a:r>
          <a:endParaRPr lang="ru-RU" sz="1800" kern="1200" dirty="0">
            <a:latin typeface="Bookman Old Style" panose="02050604050505020204" pitchFamily="18" charset="0"/>
          </a:endParaRPr>
        </a:p>
      </dsp:txBody>
      <dsp:txXfrm>
        <a:off x="4251248" y="1762561"/>
        <a:ext cx="5045151" cy="626474"/>
      </dsp:txXfrm>
    </dsp:sp>
    <dsp:sp modelId="{6C103439-C74A-43A3-A3F3-2A16B210E33F}">
      <dsp:nvSpPr>
        <dsp:cNvPr id="0" name=""/>
        <dsp:cNvSpPr/>
      </dsp:nvSpPr>
      <dsp:spPr>
        <a:xfrm>
          <a:off x="4242087" y="2595331"/>
          <a:ext cx="5054312" cy="6264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 smtClean="0">
              <a:latin typeface="Bookman Old Style" panose="02050604050505020204" pitchFamily="18" charset="0"/>
            </a:rPr>
            <a:t>Аутокомпетентность</a:t>
          </a:r>
          <a:endParaRPr lang="ru-RU" sz="1800" kern="1200" dirty="0">
            <a:latin typeface="Bookman Old Style" panose="02050604050505020204" pitchFamily="18" charset="0"/>
          </a:endParaRPr>
        </a:p>
      </dsp:txBody>
      <dsp:txXfrm>
        <a:off x="4242087" y="2595331"/>
        <a:ext cx="5054312" cy="6264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B3C3CE-720D-42A3-9549-6BF7347EEE71}">
      <dsp:nvSpPr>
        <dsp:cNvPr id="0" name=""/>
        <dsp:cNvSpPr/>
      </dsp:nvSpPr>
      <dsp:spPr>
        <a:xfrm>
          <a:off x="2031857" y="-230117"/>
          <a:ext cx="5374362" cy="4316028"/>
        </a:xfrm>
        <a:prstGeom prst="circularArrow">
          <a:avLst>
            <a:gd name="adj1" fmla="val 5274"/>
            <a:gd name="adj2" fmla="val 312630"/>
            <a:gd name="adj3" fmla="val 13279266"/>
            <a:gd name="adj4" fmla="val 17707818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1B2E94-0AC0-4A9F-8BD8-A0E0C90D62EC}">
      <dsp:nvSpPr>
        <dsp:cNvPr id="0" name=""/>
        <dsp:cNvSpPr/>
      </dsp:nvSpPr>
      <dsp:spPr>
        <a:xfrm>
          <a:off x="3486156" y="-29641"/>
          <a:ext cx="2465764" cy="955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/>
            <a:t>Этапы разработки модели компетенций</a:t>
          </a:r>
          <a:endParaRPr lang="ru-RU" sz="1400" kern="1200" dirty="0"/>
        </a:p>
      </dsp:txBody>
      <dsp:txXfrm>
        <a:off x="3532807" y="17010"/>
        <a:ext cx="2372462" cy="862353"/>
      </dsp:txXfrm>
    </dsp:sp>
    <dsp:sp modelId="{1A830D52-51B2-4AE1-A6E1-08DFE475AD88}">
      <dsp:nvSpPr>
        <dsp:cNvPr id="0" name=""/>
        <dsp:cNvSpPr/>
      </dsp:nvSpPr>
      <dsp:spPr>
        <a:xfrm>
          <a:off x="5733410" y="993193"/>
          <a:ext cx="2172331" cy="8302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/>
            <a:t>1. Планирование проекта</a:t>
          </a:r>
          <a:endParaRPr lang="ru-RU" sz="1400" kern="1200" dirty="0"/>
        </a:p>
      </dsp:txBody>
      <dsp:txXfrm>
        <a:off x="5773940" y="1033723"/>
        <a:ext cx="2091271" cy="749208"/>
      </dsp:txXfrm>
    </dsp:sp>
    <dsp:sp modelId="{CB220E2E-0346-4F04-B0AF-CDB8F4EAC0E7}">
      <dsp:nvSpPr>
        <dsp:cNvPr id="0" name=""/>
        <dsp:cNvSpPr/>
      </dsp:nvSpPr>
      <dsp:spPr>
        <a:xfrm>
          <a:off x="5339564" y="2278440"/>
          <a:ext cx="2295244" cy="8302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/>
            <a:t>2. Формирование проектной группы</a:t>
          </a:r>
          <a:endParaRPr lang="ru-RU" sz="1400" kern="1200" dirty="0"/>
        </a:p>
      </dsp:txBody>
      <dsp:txXfrm>
        <a:off x="5380094" y="2318970"/>
        <a:ext cx="2214184" cy="749208"/>
      </dsp:txXfrm>
    </dsp:sp>
    <dsp:sp modelId="{F025904D-E4D9-4178-B4CB-19019AD4ADBB}">
      <dsp:nvSpPr>
        <dsp:cNvPr id="0" name=""/>
        <dsp:cNvSpPr/>
      </dsp:nvSpPr>
      <dsp:spPr>
        <a:xfrm>
          <a:off x="3917735" y="3196237"/>
          <a:ext cx="2229138" cy="8302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/>
            <a:t>3. Проектирование модели компетенций</a:t>
          </a:r>
          <a:endParaRPr lang="ru-RU" sz="1400" kern="1200" dirty="0"/>
        </a:p>
      </dsp:txBody>
      <dsp:txXfrm>
        <a:off x="3958265" y="3236767"/>
        <a:ext cx="2148078" cy="749208"/>
      </dsp:txXfrm>
    </dsp:sp>
    <dsp:sp modelId="{E8DBBFFD-3A85-436B-B89B-6C6E65F04F3E}">
      <dsp:nvSpPr>
        <dsp:cNvPr id="0" name=""/>
        <dsp:cNvSpPr/>
      </dsp:nvSpPr>
      <dsp:spPr>
        <a:xfrm>
          <a:off x="1871214" y="2303805"/>
          <a:ext cx="2104166" cy="8302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/>
            <a:t>4. Проработка уровней модели компетенций</a:t>
          </a:r>
          <a:endParaRPr lang="ru-RU" sz="1400" kern="1200" dirty="0"/>
        </a:p>
      </dsp:txBody>
      <dsp:txXfrm>
        <a:off x="1911744" y="2344335"/>
        <a:ext cx="2023106" cy="749208"/>
      </dsp:txXfrm>
    </dsp:sp>
    <dsp:sp modelId="{77FF404A-B7A8-4C82-AEC9-04F6C224ACBE}">
      <dsp:nvSpPr>
        <dsp:cNvPr id="0" name=""/>
        <dsp:cNvSpPr/>
      </dsp:nvSpPr>
      <dsp:spPr>
        <a:xfrm>
          <a:off x="1386366" y="1137118"/>
          <a:ext cx="2565894" cy="8302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/>
            <a:t>5. Формирование профилей компетенций под конкретные должности</a:t>
          </a:r>
          <a:endParaRPr lang="ru-RU" sz="1400" kern="1200" dirty="0"/>
        </a:p>
      </dsp:txBody>
      <dsp:txXfrm>
        <a:off x="1426896" y="1177648"/>
        <a:ext cx="2484834" cy="7492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8A652-1110-46AF-9330-6EF9055EA80B}">
      <dsp:nvSpPr>
        <dsp:cNvPr id="0" name=""/>
        <dsp:cNvSpPr/>
      </dsp:nvSpPr>
      <dsp:spPr>
        <a:xfrm>
          <a:off x="3538958" y="1948066"/>
          <a:ext cx="2887240" cy="16916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rPr>
            <a:t>Методы оценки персонала на предмет компетентности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ookman Old Style" panose="02050604050505020204" pitchFamily="18" charset="0"/>
          </a:endParaRPr>
        </a:p>
      </dsp:txBody>
      <dsp:txXfrm>
        <a:off x="3621537" y="2030645"/>
        <a:ext cx="2722082" cy="1526482"/>
      </dsp:txXfrm>
    </dsp:sp>
    <dsp:sp modelId="{CDCC4E72-2E4D-4289-BCB4-BFE3F3614980}">
      <dsp:nvSpPr>
        <dsp:cNvPr id="0" name=""/>
        <dsp:cNvSpPr/>
      </dsp:nvSpPr>
      <dsp:spPr>
        <a:xfrm rot="11217671">
          <a:off x="3029412" y="2586633"/>
          <a:ext cx="51143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1143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B9B9E6-C16A-4DE0-8956-1C5B820FE212}">
      <dsp:nvSpPr>
        <dsp:cNvPr id="0" name=""/>
        <dsp:cNvSpPr/>
      </dsp:nvSpPr>
      <dsp:spPr>
        <a:xfrm>
          <a:off x="655840" y="1843923"/>
          <a:ext cx="2375456" cy="11333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Bookman Old Style" panose="02050604050505020204" pitchFamily="18" charset="0"/>
            </a:rPr>
            <a:t>Метод “ASSESSMENT CENTER”</a:t>
          </a:r>
          <a:endParaRPr lang="ru-RU" sz="1600" b="0" kern="1200" dirty="0">
            <a:latin typeface="Bookman Old Style" panose="02050604050505020204" pitchFamily="18" charset="0"/>
          </a:endParaRPr>
        </a:p>
      </dsp:txBody>
      <dsp:txXfrm>
        <a:off x="711168" y="1899251"/>
        <a:ext cx="2264800" cy="1022742"/>
      </dsp:txXfrm>
    </dsp:sp>
    <dsp:sp modelId="{FB2F07CE-31FC-466B-A1C8-350970DAE52D}">
      <dsp:nvSpPr>
        <dsp:cNvPr id="0" name=""/>
        <dsp:cNvSpPr/>
      </dsp:nvSpPr>
      <dsp:spPr>
        <a:xfrm rot="18887812">
          <a:off x="5704111" y="1663864"/>
          <a:ext cx="80101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0101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10F5F0-0A9E-42EF-8DA1-177D2A616BED}">
      <dsp:nvSpPr>
        <dsp:cNvPr id="0" name=""/>
        <dsp:cNvSpPr/>
      </dsp:nvSpPr>
      <dsp:spPr>
        <a:xfrm>
          <a:off x="5659634" y="245537"/>
          <a:ext cx="2580465" cy="113412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Bookman Old Style" panose="02050604050505020204" pitchFamily="18" charset="0"/>
            </a:rPr>
            <a:t>Метод управления посредством постановки целей </a:t>
          </a:r>
          <a:endParaRPr lang="ru-RU" sz="1600" b="0" kern="1200" dirty="0">
            <a:latin typeface="Bookman Old Style" panose="02050604050505020204" pitchFamily="18" charset="0"/>
          </a:endParaRPr>
        </a:p>
      </dsp:txBody>
      <dsp:txXfrm>
        <a:off x="5714997" y="300900"/>
        <a:ext cx="2469739" cy="1023398"/>
      </dsp:txXfrm>
    </dsp:sp>
    <dsp:sp modelId="{91BADD2B-AE3F-4CBE-9AB8-A4265A87A217}">
      <dsp:nvSpPr>
        <dsp:cNvPr id="0" name=""/>
        <dsp:cNvSpPr/>
      </dsp:nvSpPr>
      <dsp:spPr>
        <a:xfrm rot="21209148">
          <a:off x="6422523" y="2564447"/>
          <a:ext cx="113879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3879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12F32A-68F0-49E1-B799-86645CC93855}">
      <dsp:nvSpPr>
        <dsp:cNvPr id="0" name=""/>
        <dsp:cNvSpPr/>
      </dsp:nvSpPr>
      <dsp:spPr>
        <a:xfrm>
          <a:off x="7557637" y="1795508"/>
          <a:ext cx="2410818" cy="11333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Bookman Old Style" panose="02050604050505020204" pitchFamily="18" charset="0"/>
            </a:rPr>
            <a:t>Метод оценки по решающей ситуации </a:t>
          </a:r>
          <a:endParaRPr lang="ru-RU" sz="1600" b="0" kern="1200" dirty="0">
            <a:latin typeface="Bookman Old Style" panose="02050604050505020204" pitchFamily="18" charset="0"/>
          </a:endParaRPr>
        </a:p>
      </dsp:txBody>
      <dsp:txXfrm>
        <a:off x="7612965" y="1850836"/>
        <a:ext cx="2300162" cy="1022742"/>
      </dsp:txXfrm>
    </dsp:sp>
    <dsp:sp modelId="{2498DFAE-67CB-4CE3-A8EC-037CA4679886}">
      <dsp:nvSpPr>
        <dsp:cNvPr id="0" name=""/>
        <dsp:cNvSpPr/>
      </dsp:nvSpPr>
      <dsp:spPr>
        <a:xfrm rot="1395060">
          <a:off x="6389891" y="3590623"/>
          <a:ext cx="89410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9410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489F29-8B33-4486-88C0-1FBBFB22CF69}">
      <dsp:nvSpPr>
        <dsp:cNvPr id="0" name=""/>
        <dsp:cNvSpPr/>
      </dsp:nvSpPr>
      <dsp:spPr>
        <a:xfrm>
          <a:off x="7247689" y="3701290"/>
          <a:ext cx="2331582" cy="11333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Bookman Old Style" panose="02050604050505020204" pitchFamily="18" charset="0"/>
            </a:rPr>
            <a:t>Метод рейтинговых поведенческих установок </a:t>
          </a:r>
          <a:endParaRPr lang="ru-RU" sz="1600" b="0" kern="1200" dirty="0">
            <a:latin typeface="Bookman Old Style" panose="02050604050505020204" pitchFamily="18" charset="0"/>
          </a:endParaRPr>
        </a:p>
      </dsp:txBody>
      <dsp:txXfrm>
        <a:off x="7303017" y="3756618"/>
        <a:ext cx="2220926" cy="1022742"/>
      </dsp:txXfrm>
    </dsp:sp>
    <dsp:sp modelId="{5D74DDCB-BC7B-4366-9643-51034086F0FA}">
      <dsp:nvSpPr>
        <dsp:cNvPr id="0" name=""/>
        <dsp:cNvSpPr/>
      </dsp:nvSpPr>
      <dsp:spPr>
        <a:xfrm rot="4914206">
          <a:off x="4786889" y="4003861"/>
          <a:ext cx="73564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3564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EB97F6-E0DF-4C9F-AA13-A15DA125B96B}">
      <dsp:nvSpPr>
        <dsp:cNvPr id="0" name=""/>
        <dsp:cNvSpPr/>
      </dsp:nvSpPr>
      <dsp:spPr>
        <a:xfrm>
          <a:off x="4107967" y="4368015"/>
          <a:ext cx="2358330" cy="11333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Bookman Old Style" panose="02050604050505020204" pitchFamily="18" charset="0"/>
            </a:rPr>
            <a:t>Метод анкет и сравнительных анкет </a:t>
          </a:r>
          <a:endParaRPr lang="ru-RU" sz="1600" b="0" kern="1200" dirty="0">
            <a:latin typeface="Bookman Old Style" panose="02050604050505020204" pitchFamily="18" charset="0"/>
          </a:endParaRPr>
        </a:p>
      </dsp:txBody>
      <dsp:txXfrm>
        <a:off x="4163295" y="4423343"/>
        <a:ext cx="2247674" cy="1022742"/>
      </dsp:txXfrm>
    </dsp:sp>
    <dsp:sp modelId="{08D3DEE8-54A2-4825-AAD8-7652307675AD}">
      <dsp:nvSpPr>
        <dsp:cNvPr id="0" name=""/>
        <dsp:cNvSpPr/>
      </dsp:nvSpPr>
      <dsp:spPr>
        <a:xfrm rot="9225574">
          <a:off x="3160703" y="3593665"/>
          <a:ext cx="39880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8804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9E07C0-B736-4EF2-A5DB-BFB61285C593}">
      <dsp:nvSpPr>
        <dsp:cNvPr id="0" name=""/>
        <dsp:cNvSpPr/>
      </dsp:nvSpPr>
      <dsp:spPr>
        <a:xfrm>
          <a:off x="851107" y="3681829"/>
          <a:ext cx="2361017" cy="11333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Bookman Old Style" panose="02050604050505020204" pitchFamily="18" charset="0"/>
            </a:rPr>
            <a:t>  Метод оценки на основе моделей компетентности</a:t>
          </a:r>
          <a:endParaRPr lang="ru-RU" sz="1600" b="0" kern="1200" dirty="0">
            <a:latin typeface="Bookman Old Style" panose="02050604050505020204" pitchFamily="18" charset="0"/>
          </a:endParaRPr>
        </a:p>
      </dsp:txBody>
      <dsp:txXfrm>
        <a:off x="906435" y="3737157"/>
        <a:ext cx="2250361" cy="1022742"/>
      </dsp:txXfrm>
    </dsp:sp>
    <dsp:sp modelId="{E48140CC-7EB7-4C34-B582-598DB7F63019}">
      <dsp:nvSpPr>
        <dsp:cNvPr id="0" name=""/>
        <dsp:cNvSpPr/>
      </dsp:nvSpPr>
      <dsp:spPr>
        <a:xfrm rot="14122752">
          <a:off x="3723157" y="1593590"/>
          <a:ext cx="8614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61498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ECBE45-0F2A-453D-BF6E-0808943E7865}">
      <dsp:nvSpPr>
        <dsp:cNvPr id="0" name=""/>
        <dsp:cNvSpPr/>
      </dsp:nvSpPr>
      <dsp:spPr>
        <a:xfrm>
          <a:off x="2371220" y="105715"/>
          <a:ext cx="2293432" cy="113339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Bookman Old Style" panose="02050604050505020204" pitchFamily="18" charset="0"/>
            </a:rPr>
            <a:t> Метод "АВС - анализ персонала" </a:t>
          </a:r>
          <a:endParaRPr lang="ru-RU" sz="1600" b="0" kern="1200" dirty="0">
            <a:latin typeface="Bookman Old Style" panose="02050604050505020204" pitchFamily="18" charset="0"/>
          </a:endParaRPr>
        </a:p>
      </dsp:txBody>
      <dsp:txXfrm>
        <a:off x="2426548" y="161043"/>
        <a:ext cx="2182776" cy="10227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8A652-1110-46AF-9330-6EF9055EA80B}">
      <dsp:nvSpPr>
        <dsp:cNvPr id="0" name=""/>
        <dsp:cNvSpPr/>
      </dsp:nvSpPr>
      <dsp:spPr>
        <a:xfrm>
          <a:off x="3380239" y="2303384"/>
          <a:ext cx="4314713" cy="8192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Базовая компетентность менеджера по туризму: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20233" y="2343378"/>
        <a:ext cx="4234725" cy="739290"/>
      </dsp:txXfrm>
    </dsp:sp>
    <dsp:sp modelId="{2498DFAE-67CB-4CE3-A8EC-037CA4679886}">
      <dsp:nvSpPr>
        <dsp:cNvPr id="0" name=""/>
        <dsp:cNvSpPr/>
      </dsp:nvSpPr>
      <dsp:spPr>
        <a:xfrm rot="15782236">
          <a:off x="5200232" y="2049003"/>
          <a:ext cx="51254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1254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489F29-8B33-4486-88C0-1FBBFB22CF69}">
      <dsp:nvSpPr>
        <dsp:cNvPr id="0" name=""/>
        <dsp:cNvSpPr/>
      </dsp:nvSpPr>
      <dsp:spPr>
        <a:xfrm>
          <a:off x="4044458" y="79348"/>
          <a:ext cx="2552482" cy="171527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Инициативность</a:t>
          </a:r>
          <a:r>
            <a:rPr lang="ru-RU" sz="1400" b="1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в продажах и общении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baseline="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Активно действует, инициирует действия, прилагает усилия сверх требуемых</a:t>
          </a:r>
          <a:r>
            <a:rPr lang="ru-RU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28191" y="163081"/>
        <a:ext cx="2385016" cy="1547808"/>
      </dsp:txXfrm>
    </dsp:sp>
    <dsp:sp modelId="{0BD60515-040A-47F9-86A7-34674D5F8E79}">
      <dsp:nvSpPr>
        <dsp:cNvPr id="0" name=""/>
        <dsp:cNvSpPr/>
      </dsp:nvSpPr>
      <dsp:spPr>
        <a:xfrm rot="378264">
          <a:off x="7693401" y="2979544"/>
          <a:ext cx="51321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13213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53FC49-E77E-4DD8-8AA7-A5250430A5FC}">
      <dsp:nvSpPr>
        <dsp:cNvPr id="0" name=""/>
        <dsp:cNvSpPr/>
      </dsp:nvSpPr>
      <dsp:spPr>
        <a:xfrm>
          <a:off x="8205063" y="2422197"/>
          <a:ext cx="2561039" cy="14539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Обучаемость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(способность запомнить большое количество направлений, мест размещения, авиакомпаний и т.д.)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76041" y="2493175"/>
        <a:ext cx="2419083" cy="1312035"/>
      </dsp:txXfrm>
    </dsp:sp>
    <dsp:sp modelId="{EF348191-F472-431E-9255-1ED5253808D7}">
      <dsp:nvSpPr>
        <dsp:cNvPr id="0" name=""/>
        <dsp:cNvSpPr/>
      </dsp:nvSpPr>
      <dsp:spPr>
        <a:xfrm rot="19793196">
          <a:off x="6154086" y="1969590"/>
          <a:ext cx="133061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3061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99888B-870E-4887-9FBD-A159825B1482}">
      <dsp:nvSpPr>
        <dsp:cNvPr id="0" name=""/>
        <dsp:cNvSpPr/>
      </dsp:nvSpPr>
      <dsp:spPr>
        <a:xfrm>
          <a:off x="7394911" y="101224"/>
          <a:ext cx="2223388" cy="177959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Умение понимать других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(уметь выслушать потребителя, внимательно отнестись к его желаниям)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81784" y="188097"/>
        <a:ext cx="2049642" cy="1605848"/>
      </dsp:txXfrm>
    </dsp:sp>
    <dsp:sp modelId="{BD89346F-9576-4604-85CC-1EDA18578742}">
      <dsp:nvSpPr>
        <dsp:cNvPr id="0" name=""/>
        <dsp:cNvSpPr/>
      </dsp:nvSpPr>
      <dsp:spPr>
        <a:xfrm rot="3457675">
          <a:off x="5547629" y="3576516"/>
          <a:ext cx="10747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7473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21CFB2-32BA-4405-84E4-0C25ABFF885C}">
      <dsp:nvSpPr>
        <dsp:cNvPr id="0" name=""/>
        <dsp:cNvSpPr/>
      </dsp:nvSpPr>
      <dsp:spPr>
        <a:xfrm>
          <a:off x="5427138" y="4030370"/>
          <a:ext cx="2720927" cy="13089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Стрессоустойчивость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(разрешение конфликтов, умение работать с требовательным покупателем)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1035" y="4094267"/>
        <a:ext cx="2593133" cy="1181145"/>
      </dsp:txXfrm>
    </dsp:sp>
    <dsp:sp modelId="{9EC1DAB6-AFFF-42B6-8CB2-C870A7D5B39E}">
      <dsp:nvSpPr>
        <dsp:cNvPr id="0" name=""/>
        <dsp:cNvSpPr/>
      </dsp:nvSpPr>
      <dsp:spPr>
        <a:xfrm rot="8935771">
          <a:off x="3341467" y="3544166"/>
          <a:ext cx="163344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3443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327B79-9A78-4A16-94B4-19C207B1B3A3}">
      <dsp:nvSpPr>
        <dsp:cNvPr id="0" name=""/>
        <dsp:cNvSpPr/>
      </dsp:nvSpPr>
      <dsp:spPr>
        <a:xfrm>
          <a:off x="1080923" y="3965670"/>
          <a:ext cx="2677405" cy="12520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Коммуникабельность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 (найти общий язык с любым потребителем, уметь установить контакт)</a:t>
          </a: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2045" y="4026792"/>
        <a:ext cx="2555161" cy="1129844"/>
      </dsp:txXfrm>
    </dsp:sp>
    <dsp:sp modelId="{C5B97E18-937C-48C6-A6F7-9144BCBA1D46}">
      <dsp:nvSpPr>
        <dsp:cNvPr id="0" name=""/>
        <dsp:cNvSpPr/>
      </dsp:nvSpPr>
      <dsp:spPr>
        <a:xfrm rot="10808823">
          <a:off x="2852712" y="2706810"/>
          <a:ext cx="52752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27528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02224D-D2D2-4298-BD06-746B4C414A53}">
      <dsp:nvSpPr>
        <dsp:cNvPr id="0" name=""/>
        <dsp:cNvSpPr/>
      </dsp:nvSpPr>
      <dsp:spPr>
        <a:xfrm>
          <a:off x="195278" y="2287797"/>
          <a:ext cx="2657434" cy="82985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Дисциплинированность и самостоятельность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5788" y="2328307"/>
        <a:ext cx="2576414" cy="748831"/>
      </dsp:txXfrm>
    </dsp:sp>
    <dsp:sp modelId="{2CF313F3-AF19-4481-99BA-1BAE4390C37A}">
      <dsp:nvSpPr>
        <dsp:cNvPr id="0" name=""/>
        <dsp:cNvSpPr/>
      </dsp:nvSpPr>
      <dsp:spPr>
        <a:xfrm rot="12308479">
          <a:off x="2785205" y="1884267"/>
          <a:ext cx="197300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7300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E744C1-76A8-4B10-AC8D-1E5E01BBA94D}">
      <dsp:nvSpPr>
        <dsp:cNvPr id="0" name=""/>
        <dsp:cNvSpPr/>
      </dsp:nvSpPr>
      <dsp:spPr>
        <a:xfrm>
          <a:off x="618099" y="152410"/>
          <a:ext cx="2260563" cy="156456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Обладать многозадачностью </a:t>
          </a:r>
          <a:r>
            <a:rPr lang="ru-RU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(умение выполнять много дел одновременно)</a:t>
          </a:r>
          <a:br>
            <a:rPr lang="ru-RU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endParaRPr lang="ru-RU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4475" y="228786"/>
        <a:ext cx="2107811" cy="14118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03CDFB-DCD2-4303-869B-07CC2F5830B2}">
      <dsp:nvSpPr>
        <dsp:cNvPr id="0" name=""/>
        <dsp:cNvSpPr/>
      </dsp:nvSpPr>
      <dsp:spPr>
        <a:xfrm>
          <a:off x="8825" y="522777"/>
          <a:ext cx="2637846" cy="20278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Самостоятельная работа менеджеров по выявлению уровня профессиональной компетентности (тестирование через компьютер)</a:t>
          </a:r>
          <a:endParaRPr lang="ru-RU" sz="1800" kern="1200" dirty="0"/>
        </a:p>
      </dsp:txBody>
      <dsp:txXfrm>
        <a:off x="68219" y="582171"/>
        <a:ext cx="2519058" cy="1909056"/>
      </dsp:txXfrm>
    </dsp:sp>
    <dsp:sp modelId="{010D2ACD-8323-42A8-AC60-B5594DFF86C4}">
      <dsp:nvSpPr>
        <dsp:cNvPr id="0" name=""/>
        <dsp:cNvSpPr/>
      </dsp:nvSpPr>
      <dsp:spPr>
        <a:xfrm>
          <a:off x="2910456" y="1209607"/>
          <a:ext cx="559223" cy="6541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910456" y="1340444"/>
        <a:ext cx="391456" cy="392511"/>
      </dsp:txXfrm>
    </dsp:sp>
    <dsp:sp modelId="{B611C38B-292B-404D-BB98-ED279E5DA7ED}">
      <dsp:nvSpPr>
        <dsp:cNvPr id="0" name=""/>
        <dsp:cNvSpPr/>
      </dsp:nvSpPr>
      <dsp:spPr>
        <a:xfrm>
          <a:off x="3701810" y="522777"/>
          <a:ext cx="2637846" cy="20278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Анализ данных тестирования руководством, внедрение тактик по повышению уровня компетентности</a:t>
          </a:r>
          <a:endParaRPr lang="ru-RU" sz="1800" kern="1200" dirty="0"/>
        </a:p>
      </dsp:txBody>
      <dsp:txXfrm>
        <a:off x="3761204" y="582171"/>
        <a:ext cx="2519058" cy="1909056"/>
      </dsp:txXfrm>
    </dsp:sp>
    <dsp:sp modelId="{000CDE6F-939F-4CEC-970A-A2B075E14346}">
      <dsp:nvSpPr>
        <dsp:cNvPr id="0" name=""/>
        <dsp:cNvSpPr/>
      </dsp:nvSpPr>
      <dsp:spPr>
        <a:xfrm>
          <a:off x="6603441" y="1209607"/>
          <a:ext cx="559223" cy="6541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6603441" y="1340444"/>
        <a:ext cx="391456" cy="392511"/>
      </dsp:txXfrm>
    </dsp:sp>
    <dsp:sp modelId="{6AC6CCFE-5716-4C81-820B-D14B6C52698F}">
      <dsp:nvSpPr>
        <dsp:cNvPr id="0" name=""/>
        <dsp:cNvSpPr/>
      </dsp:nvSpPr>
      <dsp:spPr>
        <a:xfrm>
          <a:off x="7394795" y="522777"/>
          <a:ext cx="2637846" cy="20278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Повторная оценка компетентности менеджеров (тестирование) для оценки повышения компетентности. </a:t>
          </a:r>
          <a:endParaRPr lang="ru-RU" sz="1800" kern="1200" dirty="0"/>
        </a:p>
      </dsp:txBody>
      <dsp:txXfrm>
        <a:off x="7454189" y="582171"/>
        <a:ext cx="2519058" cy="19090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BF54FE-3347-4B0E-AA6D-9D9EE3FC8F3A}">
      <dsp:nvSpPr>
        <dsp:cNvPr id="0" name=""/>
        <dsp:cNvSpPr/>
      </dsp:nvSpPr>
      <dsp:spPr>
        <a:xfrm>
          <a:off x="4889499" y="2409141"/>
          <a:ext cx="3459356" cy="6003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0192"/>
              </a:lnTo>
              <a:lnTo>
                <a:pt x="3459356" y="300192"/>
              </a:lnTo>
              <a:lnTo>
                <a:pt x="3459356" y="6003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4E8288-A2D5-4BA9-934C-3B4E60AAB921}">
      <dsp:nvSpPr>
        <dsp:cNvPr id="0" name=""/>
        <dsp:cNvSpPr/>
      </dsp:nvSpPr>
      <dsp:spPr>
        <a:xfrm>
          <a:off x="4843779" y="2409141"/>
          <a:ext cx="91440" cy="60038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003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00C5A-F066-481C-ACCC-25FA1E5CE9C1}">
      <dsp:nvSpPr>
        <dsp:cNvPr id="0" name=""/>
        <dsp:cNvSpPr/>
      </dsp:nvSpPr>
      <dsp:spPr>
        <a:xfrm>
          <a:off x="1430142" y="2409141"/>
          <a:ext cx="3459356" cy="600384"/>
        </a:xfrm>
        <a:custGeom>
          <a:avLst/>
          <a:gdLst/>
          <a:ahLst/>
          <a:cxnLst/>
          <a:rect l="0" t="0" r="0" b="0"/>
          <a:pathLst>
            <a:path>
              <a:moveTo>
                <a:pt x="3459356" y="0"/>
              </a:moveTo>
              <a:lnTo>
                <a:pt x="3459356" y="300192"/>
              </a:lnTo>
              <a:lnTo>
                <a:pt x="0" y="300192"/>
              </a:lnTo>
              <a:lnTo>
                <a:pt x="0" y="6003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74E486-4430-4B47-BAD6-0452F5CEF1E7}">
      <dsp:nvSpPr>
        <dsp:cNvPr id="0" name=""/>
        <dsp:cNvSpPr/>
      </dsp:nvSpPr>
      <dsp:spPr>
        <a:xfrm>
          <a:off x="2974445" y="979655"/>
          <a:ext cx="3830108" cy="14294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Методы по повышению уровня профессиональной компетенции:</a:t>
          </a:r>
          <a:endParaRPr lang="ru-RU" sz="2000" kern="1200" dirty="0"/>
        </a:p>
      </dsp:txBody>
      <dsp:txXfrm>
        <a:off x="2974445" y="979655"/>
        <a:ext cx="3830108" cy="1429486"/>
      </dsp:txXfrm>
    </dsp:sp>
    <dsp:sp modelId="{90B04DBE-4005-4789-B765-B481421E8B53}">
      <dsp:nvSpPr>
        <dsp:cNvPr id="0" name=""/>
        <dsp:cNvSpPr/>
      </dsp:nvSpPr>
      <dsp:spPr>
        <a:xfrm>
          <a:off x="656" y="3009525"/>
          <a:ext cx="2858972" cy="14294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Курсы и семинары по массовым направлениям;</a:t>
          </a:r>
          <a:endParaRPr lang="ru-RU" sz="2000" kern="1200" dirty="0"/>
        </a:p>
      </dsp:txBody>
      <dsp:txXfrm>
        <a:off x="656" y="3009525"/>
        <a:ext cx="2858972" cy="1429486"/>
      </dsp:txXfrm>
    </dsp:sp>
    <dsp:sp modelId="{994BC16A-17D5-4014-B7FB-4486BE0B19D9}">
      <dsp:nvSpPr>
        <dsp:cNvPr id="0" name=""/>
        <dsp:cNvSpPr/>
      </dsp:nvSpPr>
      <dsp:spPr>
        <a:xfrm>
          <a:off x="3460013" y="3009525"/>
          <a:ext cx="2858972" cy="14294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Тренинги компании по навыкам продаж, внешнего вида, общей деятельности.</a:t>
          </a:r>
          <a:endParaRPr lang="ru-RU" sz="2000" kern="1200" dirty="0"/>
        </a:p>
      </dsp:txBody>
      <dsp:txXfrm>
        <a:off x="3460013" y="3009525"/>
        <a:ext cx="2858972" cy="1429486"/>
      </dsp:txXfrm>
    </dsp:sp>
    <dsp:sp modelId="{711F4729-AE42-4D7F-84FA-C3DDBED60F0E}">
      <dsp:nvSpPr>
        <dsp:cNvPr id="0" name=""/>
        <dsp:cNvSpPr/>
      </dsp:nvSpPr>
      <dsp:spPr>
        <a:xfrm>
          <a:off x="6919369" y="3009525"/>
          <a:ext cx="2858972" cy="14294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Поощрение менеджеров как стимул к повышению уровня профессиональной компетенции;</a:t>
          </a:r>
          <a:endParaRPr lang="ru-RU" sz="2000" kern="1200" dirty="0"/>
        </a:p>
      </dsp:txBody>
      <dsp:txXfrm>
        <a:off x="6919369" y="3009525"/>
        <a:ext cx="2858972" cy="14294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058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765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871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368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035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482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142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356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648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8127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696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59E8A-B745-4D7C-B4BA-1651E5F30DD3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8A216-AF04-417A-AC8A-5A68BA8501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700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78200" y="182563"/>
            <a:ext cx="4673600" cy="879475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Компетенция.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tx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467" y="1146706"/>
            <a:ext cx="11887200" cy="902228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000" b="1" dirty="0" smtClean="0"/>
              <a:t>Компетенция</a:t>
            </a:r>
            <a:r>
              <a:rPr lang="ru-RU" sz="2000" dirty="0" smtClean="0"/>
              <a:t> – это совокупность характеристик (знаний, умений, навыков, свойств личности), определяющих эффективное исполнение деятельности в определенной области. Основное требование к компетенции – она должна быть измерима. </a:t>
            </a:r>
            <a:endParaRPr lang="ru-RU" sz="20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27844033"/>
              </p:ext>
            </p:extLst>
          </p:nvPr>
        </p:nvGraphicFramePr>
        <p:xfrm>
          <a:off x="296334" y="3429000"/>
          <a:ext cx="9296400" cy="330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 descr="Похожее изображение"/>
          <p:cNvPicPr>
            <a:picLocks noChangeAspect="1" noChangeArrowheads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3403600"/>
            <a:ext cx="2286000" cy="33833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2034" y="2345267"/>
            <a:ext cx="11857566" cy="90593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Профессиональная </a:t>
            </a:r>
            <a:r>
              <a:rPr lang="ru-RU" sz="2000" b="1" dirty="0"/>
              <a:t>компетенции</a:t>
            </a:r>
            <a:r>
              <a:rPr lang="ru-RU" sz="2000" dirty="0"/>
              <a:t> – это способности работника выполнять работу в соответствии с требованиями должности, а требования должности – задачи и стандарты их выполнения, принятые в организации или отрасли.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5101" y="2167467"/>
            <a:ext cx="11857566" cy="59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65101" y="3297766"/>
            <a:ext cx="11857566" cy="59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35467" y="1095906"/>
            <a:ext cx="11857566" cy="59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705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33" y="118535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6234" y="524933"/>
            <a:ext cx="11264900" cy="728134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Оценка профессиональной компетентности: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762806"/>
              </p:ext>
            </p:extLst>
          </p:nvPr>
        </p:nvGraphicFramePr>
        <p:xfrm>
          <a:off x="804333" y="1650999"/>
          <a:ext cx="10972800" cy="458104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171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28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24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858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Этап оценки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Задача 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Оцениваемые компетенции</a:t>
                      </a:r>
                    </a:p>
                    <a:p>
                      <a:pPr algn="ctr"/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776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1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Оценка принципиального соответствия специалиста требованиям к позиции (т.е. его способность в принципе быть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dirty="0" smtClean="0"/>
                        <a:t>специалистом)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Общие умения и навыки;</a:t>
                      </a:r>
                    </a:p>
                    <a:p>
                      <a:pPr algn="ctr"/>
                      <a:r>
                        <a:rPr lang="ru-RU" sz="2000" dirty="0" smtClean="0"/>
                        <a:t>Свойства личности;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43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Оценка степени профессиональной подготовленности специалиста 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Профессиональные знания;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 Профессиональные умения и навыки; 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709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3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Оценка профессиональной квалификации специалиста для различных этапов проекта 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Профессиональные знания;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 Профессиональные умения и навыки;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 Общие умения и навыки;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Свойства личности;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h="50800" prst="divot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5166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383" y="1256110"/>
            <a:ext cx="10843683" cy="97975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/>
              <a:t>Модель компетенций</a:t>
            </a:r>
            <a:r>
              <a:rPr lang="ru-RU" sz="2000" dirty="0"/>
              <a:t> - полный набор характеристик, позволяющий человеку успешно выполнять функции, соответствующие его должности. Чтобы быть эффективной, модель должна иметь простую структуру, быть ясной и легкой для понимания.</a:t>
            </a:r>
          </a:p>
        </p:txBody>
      </p:sp>
      <p:pic>
        <p:nvPicPr>
          <p:cNvPr id="5" name="Picture 4" descr="Картинки по запросу восклицательный знак без фона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0033" y="802104"/>
            <a:ext cx="1397000" cy="151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934756" y="368632"/>
            <a:ext cx="5548843" cy="621771"/>
          </a:xfrm>
          <a:prstGeom prst="rect">
            <a:avLst/>
          </a:prstGeom>
          <a:ln w="6350" cap="flat" cmpd="sng" algn="ctr">
            <a:noFill/>
            <a:prstDash val="solid"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6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Модель компетенции.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tx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05043084"/>
              </p:ext>
            </p:extLst>
          </p:nvPr>
        </p:nvGraphicFramePr>
        <p:xfrm>
          <a:off x="848783" y="2412404"/>
          <a:ext cx="9929284" cy="4335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0" y="1046481"/>
            <a:ext cx="11032067" cy="457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803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6266"/>
            <a:ext cx="12192000" cy="651933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Методы оценки компетентности сотрудников:</a:t>
            </a:r>
            <a:endParaRPr lang="ru-RU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17558361"/>
              </p:ext>
            </p:extLst>
          </p:nvPr>
        </p:nvGraphicFramePr>
        <p:xfrm>
          <a:off x="643467" y="1007534"/>
          <a:ext cx="10871199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9212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50633" y="1487163"/>
            <a:ext cx="6290733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Общая характеристика деятельности туроператора «</a:t>
            </a:r>
            <a:r>
              <a:rPr lang="en-US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Anex Tour</a:t>
            </a:r>
            <a:r>
              <a:rPr lang="ru-RU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»:</a:t>
            </a:r>
            <a:endParaRPr lang="ru-RU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4133" y="3276305"/>
            <a:ext cx="10193866" cy="28623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ООО «Аnex Тour» является динамично развивающейся компанией, деятельность которой на поприщах российского туристического рынка стартовала 11 лет назад. </a:t>
            </a:r>
            <a:r>
              <a:rPr lang="ru-RU" sz="2000" dirty="0" smtClean="0"/>
              <a:t>Имя Anex </a:t>
            </a:r>
            <a:r>
              <a:rPr lang="ru-RU" sz="2000" dirty="0"/>
              <a:t>известно всему миру уже более 15 лет. За все годы своей ответственной работы данная компания накопила богатый туроператорский опыт, создала сплоченную профессиональную команду, приобрела надежных партнеров, широкую известность и признание клиентов</a:t>
            </a:r>
            <a:r>
              <a:rPr lang="ru-RU" sz="2000" dirty="0" smtClean="0"/>
              <a:t>.</a:t>
            </a:r>
            <a:r>
              <a:rPr lang="ru-RU" sz="2000" dirty="0"/>
              <a:t> Ежегодно эта организация совершенствует процесс свей деятельности и развивает собственные технологии продаж. Благодаря внедряемым техническим новшествам партнеры компании могут экономить не только свое время, но деньги. </a:t>
            </a:r>
          </a:p>
        </p:txBody>
      </p:sp>
      <p:pic>
        <p:nvPicPr>
          <p:cNvPr id="2050" name="Picture 2" descr="Картинки по запросу пальма без фон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974" y="1007535"/>
            <a:ext cx="2871159" cy="2446865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1"/>
          <p:cNvSpPr>
            <a:spLocks noGrp="1"/>
          </p:cNvSpPr>
          <p:nvPr>
            <p:ph type="ctrTitle"/>
          </p:nvPr>
        </p:nvSpPr>
        <p:spPr>
          <a:xfrm>
            <a:off x="270933" y="42335"/>
            <a:ext cx="11836399" cy="9652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Анализ профессиональной компетентности сотрудников туроператора «</a:t>
            </a:r>
            <a:r>
              <a:rPr 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Anex Tour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endParaRPr lang="ru-RU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7667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9" name="Схема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2" b="-220"/>
          <a:stretch>
            <a:fillRect/>
          </a:stretch>
        </p:blipFill>
        <p:spPr bwMode="auto">
          <a:xfrm>
            <a:off x="944032" y="1757069"/>
            <a:ext cx="10490200" cy="48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270933" y="42335"/>
            <a:ext cx="11836399" cy="9652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Анализ профессиональной компетентности сотрудников туроператора «</a:t>
            </a:r>
            <a:r>
              <a:rPr 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Anex Tour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endParaRPr lang="ru-RU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90183" y="1202270"/>
            <a:ext cx="8199966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Организационная структура туроператора «</a:t>
            </a:r>
            <a:r>
              <a:rPr lang="en-US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Anex Tour</a:t>
            </a:r>
            <a:r>
              <a:rPr lang="ru-RU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 :</a:t>
            </a:r>
            <a:endParaRPr lang="ru-RU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3762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270933" y="42335"/>
            <a:ext cx="11836399" cy="9652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Анализ профессиональной компетентности сотрудников туроператора «</a:t>
            </a:r>
            <a:r>
              <a:rPr 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Anex Tour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endParaRPr lang="ru-RU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9833" y="1107866"/>
            <a:ext cx="11747499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На примере фирменного офиса был проведен анализ функциональных обязанностей: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1786467"/>
            <a:ext cx="3611034" cy="470746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Генеральный директор:</a:t>
            </a:r>
          </a:p>
          <a:p>
            <a:pPr lvl="0"/>
            <a:r>
              <a:rPr lang="ru-RU" dirty="0" smtClean="0"/>
              <a:t>-организация трудовой деятельности сотрудников компании;</a:t>
            </a:r>
          </a:p>
          <a:p>
            <a:pPr lvl="0"/>
            <a:r>
              <a:rPr lang="ru-RU" dirty="0" smtClean="0"/>
              <a:t>-реализация стратегических планов предприятия посредством контроля и управления за скоординированными действиями всех сотрудников туристического предприятия;</a:t>
            </a:r>
          </a:p>
          <a:p>
            <a:pPr lvl="0"/>
            <a:r>
              <a:rPr lang="ru-RU" dirty="0" smtClean="0"/>
              <a:t>- контроль за уровнем корпоративной культуры,  профпригодностью и мотивацией персонала компании.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193217" y="2043382"/>
            <a:ext cx="2374900" cy="372269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Начальник отдела туризма:</a:t>
            </a:r>
          </a:p>
          <a:p>
            <a:pPr lvl="0" algn="ctr"/>
            <a:endParaRPr lang="ru-RU" b="1" dirty="0" smtClean="0"/>
          </a:p>
          <a:p>
            <a:pPr lvl="0"/>
            <a:r>
              <a:rPr lang="ru-RU" dirty="0" smtClean="0"/>
              <a:t>- консультирование клиента по вопросам оказания туристской услуги;</a:t>
            </a:r>
          </a:p>
          <a:p>
            <a:pPr lvl="0"/>
            <a:r>
              <a:rPr lang="ru-RU" dirty="0" smtClean="0"/>
              <a:t>- прием заказа от туриста;</a:t>
            </a:r>
          </a:p>
          <a:p>
            <a:pPr lvl="0"/>
            <a:r>
              <a:rPr lang="ru-RU" dirty="0" smtClean="0"/>
              <a:t>- бронирование тура;</a:t>
            </a:r>
          </a:p>
          <a:p>
            <a:pPr lvl="0"/>
            <a:r>
              <a:rPr lang="ru-RU" dirty="0" smtClean="0"/>
              <a:t>- оформление договора на оказание туристской услуги.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965088" y="2008198"/>
            <a:ext cx="2252134" cy="41910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Бухгалтер:</a:t>
            </a:r>
          </a:p>
          <a:p>
            <a:r>
              <a:rPr lang="ru-RU" dirty="0" smtClean="0"/>
              <a:t>- своевременное </a:t>
            </a:r>
            <a:r>
              <a:rPr lang="ru-RU" dirty="0"/>
              <a:t>и грамотное ведение бухгалтерской документации и отчётности </a:t>
            </a:r>
            <a:r>
              <a:rPr lang="ru-RU" dirty="0" smtClean="0"/>
              <a:t>предприятия;</a:t>
            </a:r>
          </a:p>
          <a:p>
            <a:r>
              <a:rPr lang="ru-RU" dirty="0" smtClean="0"/>
              <a:t>- контроль </a:t>
            </a:r>
            <a:r>
              <a:rPr lang="ru-RU" dirty="0"/>
              <a:t>за финансовой </a:t>
            </a:r>
            <a:endParaRPr lang="ru-RU" dirty="0" smtClean="0"/>
          </a:p>
          <a:p>
            <a:r>
              <a:rPr lang="ru-RU" dirty="0" smtClean="0"/>
              <a:t>деятельностью </a:t>
            </a:r>
            <a:r>
              <a:rPr lang="ru-RU" dirty="0"/>
              <a:t>компании, руководство рядовыми сотрудниками отдела бухгалтерии.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746191" y="2033597"/>
            <a:ext cx="2404532" cy="37422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Менеджеры по туризму:</a:t>
            </a:r>
          </a:p>
          <a:p>
            <a:pPr lvl="0"/>
            <a:r>
              <a:rPr lang="ru-RU" dirty="0" smtClean="0"/>
              <a:t>- поиск </a:t>
            </a:r>
            <a:r>
              <a:rPr lang="ru-RU" dirty="0"/>
              <a:t>клиентов;</a:t>
            </a:r>
          </a:p>
          <a:p>
            <a:pPr lvl="0"/>
            <a:r>
              <a:rPr lang="ru-RU" dirty="0" smtClean="0"/>
              <a:t>- ведение </a:t>
            </a:r>
            <a:r>
              <a:rPr lang="ru-RU" dirty="0"/>
              <a:t>переговоров с клиентами;</a:t>
            </a:r>
          </a:p>
          <a:p>
            <a:pPr lvl="0"/>
            <a:r>
              <a:rPr lang="ru-RU" dirty="0" smtClean="0"/>
              <a:t>- прием </a:t>
            </a:r>
            <a:r>
              <a:rPr lang="ru-RU" dirty="0"/>
              <a:t>заказов от клиентов;</a:t>
            </a:r>
          </a:p>
          <a:p>
            <a:pPr lvl="0"/>
            <a:r>
              <a:rPr lang="ru-RU" dirty="0" smtClean="0"/>
              <a:t>- заключение </a:t>
            </a:r>
            <a:r>
              <a:rPr lang="ru-RU" dirty="0"/>
              <a:t>договор с клиентами;</a:t>
            </a:r>
          </a:p>
          <a:p>
            <a:pPr lvl="0"/>
            <a:r>
              <a:rPr lang="ru-RU" dirty="0" smtClean="0"/>
              <a:t>- дальнейшее </a:t>
            </a:r>
            <a:r>
              <a:rPr lang="ru-RU" dirty="0"/>
              <a:t>ведение заказа до момента выполнения.</a:t>
            </a:r>
          </a:p>
        </p:txBody>
      </p:sp>
      <p:sp>
        <p:nvSpPr>
          <p:cNvPr id="15" name="Стрелка вправо 14"/>
          <p:cNvSpPr/>
          <p:nvPr/>
        </p:nvSpPr>
        <p:spPr>
          <a:xfrm>
            <a:off x="6480371" y="3692476"/>
            <a:ext cx="486640" cy="149091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9218275" y="3690878"/>
            <a:ext cx="486640" cy="149091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3694739" y="3690879"/>
            <a:ext cx="486640" cy="149091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480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270933" y="42335"/>
            <a:ext cx="11836399" cy="9652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Анализ профессиональной компетентности сотрудников туроператора «</a:t>
            </a:r>
            <a:r>
              <a:rPr 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Anex Tour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endParaRPr lang="ru-RU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32766" y="5003794"/>
            <a:ext cx="3683000" cy="13970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Аналитические компетенции.</a:t>
            </a:r>
          </a:p>
          <a:p>
            <a:endParaRPr lang="ru-RU" dirty="0"/>
          </a:p>
          <a:p>
            <a:r>
              <a:rPr lang="ru-RU" sz="1400" dirty="0" smtClean="0"/>
              <a:t>(способность менеджеров </a:t>
            </a:r>
            <a:r>
              <a:rPr lang="ru-RU" sz="1400" dirty="0"/>
              <a:t>к анализу, визуализации и решению сложных </a:t>
            </a:r>
            <a:r>
              <a:rPr lang="ru-RU" sz="1400" dirty="0" smtClean="0"/>
              <a:t>задач).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1924" y="3050110"/>
            <a:ext cx="3369734" cy="21081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Управленческие компетенции.</a:t>
            </a:r>
          </a:p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1400" dirty="0"/>
              <a:t>Руководитель, обладающий способностями отдавать распоряжения, решать конфликтные ситуации, работать в команде, делегировать полномочия и мотивировать сотрудников</a:t>
            </a:r>
            <a:endParaRPr lang="ru-RU" sz="1400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8104717" y="3200397"/>
            <a:ext cx="3911598" cy="228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Коммуникативные компетенции.</a:t>
            </a:r>
          </a:p>
          <a:p>
            <a:pPr algn="ctr"/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1400" dirty="0" smtClean="0"/>
              <a:t>(Знание </a:t>
            </a:r>
            <a:r>
              <a:rPr lang="ru-RU" sz="1400" dirty="0"/>
              <a:t>культурных норм и ограничений в общении, знание обычаев, традиций, этикета в сфере общения, соблюдение приличий, воспитанность, ориентация в коммуникативных средствах, присущих национальному, сословному менталитету и выражающихся в рамках данной </a:t>
            </a:r>
            <a:r>
              <a:rPr lang="ru-RU" sz="1400" dirty="0" smtClean="0"/>
              <a:t>профессии)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32766" y="1219197"/>
            <a:ext cx="3369734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К основным видам профессиональной компетенции туроператора можно отнести:</a:t>
            </a:r>
            <a:endParaRPr lang="ru-RU" sz="2000" b="1" dirty="0"/>
          </a:p>
        </p:txBody>
      </p:sp>
      <p:sp>
        <p:nvSpPr>
          <p:cNvPr id="4" name="Стрелка вправо 3"/>
          <p:cNvSpPr/>
          <p:nvPr/>
        </p:nvSpPr>
        <p:spPr>
          <a:xfrm rot="9120814">
            <a:off x="2429131" y="2159000"/>
            <a:ext cx="1155700" cy="381000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5400000">
            <a:off x="5196416" y="3913709"/>
            <a:ext cx="1155700" cy="381000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1767556">
            <a:off x="7321476" y="2300281"/>
            <a:ext cx="1155700" cy="381000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108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7401" y="279403"/>
            <a:ext cx="7806266" cy="52322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/>
              <a:t>Базовая компетентность менеджера по туризму:</a:t>
            </a:r>
            <a:endParaRPr lang="ru-RU" sz="2800" dirty="0"/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411959277"/>
              </p:ext>
            </p:extLst>
          </p:nvPr>
        </p:nvGraphicFramePr>
        <p:xfrm>
          <a:off x="533400" y="1066800"/>
          <a:ext cx="10871199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06313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7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64733" y="124365"/>
            <a:ext cx="9550400" cy="52322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/>
              <a:t>Профессиональная компетентность менеджера по туризму: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1449" y="2289307"/>
            <a:ext cx="2904066" cy="237854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профессиональные навыки, которыми должен обладать менеджер по туризму: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24384" y="732273"/>
            <a:ext cx="7179741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– </a:t>
            </a:r>
            <a:r>
              <a:rPr lang="ru-RU" dirty="0" smtClean="0"/>
              <a:t>Обладать технологией </a:t>
            </a:r>
            <a:r>
              <a:rPr lang="ru-RU" dirty="0"/>
              <a:t>межличностной и групповой коммуникации в деловом взаимодействии;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724388" y="1356488"/>
            <a:ext cx="7179737" cy="56132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/>
              <a:t>–   </a:t>
            </a:r>
            <a:r>
              <a:rPr lang="ru-RU" dirty="0" smtClean="0"/>
              <a:t>Знать основы </a:t>
            </a:r>
            <a:r>
              <a:rPr lang="ru-RU" dirty="0"/>
              <a:t>бухгалтерского учета и отчетности предприятий;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724388" y="2016389"/>
            <a:ext cx="7179737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– </a:t>
            </a:r>
            <a:r>
              <a:rPr lang="ru-RU" dirty="0" smtClean="0"/>
              <a:t>Знать сетевые </a:t>
            </a:r>
            <a:r>
              <a:rPr lang="ru-RU" dirty="0"/>
              <a:t>средства и платформы </a:t>
            </a:r>
            <a:r>
              <a:rPr lang="ru-RU" dirty="0" smtClean="0"/>
              <a:t>инфраструктуры информационных технологий </a:t>
            </a:r>
            <a:r>
              <a:rPr lang="ru-RU" dirty="0"/>
              <a:t>предприятий;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24388" y="2613497"/>
            <a:ext cx="7179737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–   </a:t>
            </a:r>
            <a:r>
              <a:rPr lang="ru-RU" dirty="0" smtClean="0"/>
              <a:t>Обладать актуальной информацией по предоставлению туристских услуг на предприятии;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724387" y="3224579"/>
            <a:ext cx="7179738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–   </a:t>
            </a:r>
            <a:r>
              <a:rPr lang="ru-RU" dirty="0" smtClean="0"/>
              <a:t>Знать стандарты </a:t>
            </a:r>
            <a:r>
              <a:rPr lang="ru-RU" dirty="0"/>
              <a:t>по документообороту;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24387" y="3808555"/>
            <a:ext cx="7179738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– Заниматься хранением баз </a:t>
            </a:r>
            <a:r>
              <a:rPr lang="ru-RU" dirty="0"/>
              <a:t>данных;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724389" y="4401243"/>
            <a:ext cx="7179739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–   </a:t>
            </a:r>
            <a:r>
              <a:rPr lang="ru-RU" dirty="0" smtClean="0"/>
              <a:t>Обрабатывать </a:t>
            </a:r>
            <a:r>
              <a:rPr lang="ru-RU" dirty="0"/>
              <a:t>информацию;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724388" y="4986259"/>
            <a:ext cx="7179740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–   </a:t>
            </a:r>
            <a:r>
              <a:rPr lang="ru-RU" dirty="0" smtClean="0"/>
              <a:t>Знать основные направления, объекты размещения, перевозчиков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724387" y="5582409"/>
            <a:ext cx="7179741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– Оценивать задачу с </a:t>
            </a:r>
            <a:r>
              <a:rPr lang="ru-RU" dirty="0"/>
              <a:t>точки зрения </a:t>
            </a:r>
            <a:r>
              <a:rPr lang="ru-RU" dirty="0" smtClean="0"/>
              <a:t>заказчика;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724388" y="6178608"/>
            <a:ext cx="7179741" cy="508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– Соответствовать стандартам обслуживания;</a:t>
            </a:r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3246964" y="2789521"/>
            <a:ext cx="1363128" cy="1253521"/>
          </a:xfrm>
          <a:prstGeom prst="rightArrow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016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177800" y="101600"/>
            <a:ext cx="11836399" cy="9652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Анализ профессиональной компетентности сотрудников туроператора «</a:t>
            </a:r>
            <a:r>
              <a:rPr 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Anex Tour</a:t>
            </a:r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endParaRPr lang="ru-RU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27200" y="1193800"/>
            <a:ext cx="929640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для повышения профессиональной компетенции туроператора 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en-US" sz="2400" b="1" dirty="0" smtClean="0">
                <a:ln w="0"/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Anex Tour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214972840"/>
              </p:ext>
            </p:extLst>
          </p:nvPr>
        </p:nvGraphicFramePr>
        <p:xfrm>
          <a:off x="829734" y="2175933"/>
          <a:ext cx="10041468" cy="307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13266" y="5249333"/>
            <a:ext cx="11413067" cy="92333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Туроператор часто прибегает к дополнительным методам проверки профессиональной компетентности сотрудников, например: метод проверки «Тайный гость», метод оценки общей удовлетворенности потребителей (путем анкетирования потребителей</a:t>
            </a:r>
            <a:r>
              <a:rPr lang="en-US" dirty="0" smtClean="0"/>
              <a:t>)</a:t>
            </a:r>
            <a:r>
              <a:rPr lang="ru-RU" dirty="0" smtClean="0"/>
              <a:t> ,прибегает к методу </a:t>
            </a:r>
            <a:r>
              <a:rPr lang="en-US" dirty="0" err="1" smtClean="0"/>
              <a:t>Servqual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5735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3667" y="310883"/>
            <a:ext cx="9939866" cy="1382449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/>
              <a:t>Внедрение методов по повышению уровня профессиональной компетентности сотрудников </a:t>
            </a:r>
            <a:r>
              <a:rPr lang="ru-RU" sz="3200" b="1" dirty="0" smtClean="0">
                <a:ln w="0"/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en-US" sz="3200" b="1" dirty="0" smtClean="0">
                <a:ln w="0"/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Anex Tour</a:t>
            </a:r>
            <a:r>
              <a:rPr lang="ru-RU" sz="3200" b="1" dirty="0" smtClean="0">
                <a:ln w="0"/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79205094"/>
              </p:ext>
            </p:extLst>
          </p:nvPr>
        </p:nvGraphicFramePr>
        <p:xfrm>
          <a:off x="1121833" y="965199"/>
          <a:ext cx="977899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71553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7800" y="2226733"/>
            <a:ext cx="9144000" cy="1202267"/>
          </a:xfrm>
        </p:spPr>
        <p:txBody>
          <a:bodyPr/>
          <a:lstStyle/>
          <a:p>
            <a:r>
              <a:rPr lang="ru-RU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Спасибо за внимание</a:t>
            </a:r>
            <a:endParaRPr lang="ru-RU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07736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819</Words>
  <Application>Microsoft Office PowerPoint</Application>
  <PresentationFormat>Широкоэкранный</PresentationFormat>
  <Paragraphs>118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Bookman Old Style</vt:lpstr>
      <vt:lpstr>Calibri</vt:lpstr>
      <vt:lpstr>Calibri Light</vt:lpstr>
      <vt:lpstr>Тема Office</vt:lpstr>
      <vt:lpstr>Компетенция.</vt:lpstr>
      <vt:lpstr>Оценка профессиональной компетентности:</vt:lpstr>
      <vt:lpstr>Модель компетенций - полный набор характеристик, позволяющий человеку успешно выполнять функции, соответствующие его должности. Чтобы быть эффективной, модель должна иметь простую структуру, быть ясной и легкой для понимания.</vt:lpstr>
      <vt:lpstr>Методы оценки компетентности сотрудников:</vt:lpstr>
      <vt:lpstr>Анализ профессиональной компетентности сотрудников туроператора «Anex Tour»</vt:lpstr>
      <vt:lpstr>Анализ профессиональной компетентности сотрудников туроператора «Anex Tour»</vt:lpstr>
      <vt:lpstr>Анализ профессиональной компетентности сотрудников туроператора «Anex Tour»</vt:lpstr>
      <vt:lpstr>Анализ профессиональной компетентности сотрудников туроператора «Anex Tour»</vt:lpstr>
      <vt:lpstr>Презентация PowerPoint</vt:lpstr>
      <vt:lpstr>Презентация PowerPoint</vt:lpstr>
      <vt:lpstr>Анализ профессиональной компетентности сотрудников туроператора «Anex Tour»</vt:lpstr>
      <vt:lpstr>Внедрение методов по повышению уровня профессиональной компетентности сотрудников «Anex Tour» :</vt:lpstr>
      <vt:lpstr>Спасибо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Пользователь Windows</cp:lastModifiedBy>
  <cp:revision>30</cp:revision>
  <dcterms:created xsi:type="dcterms:W3CDTF">2017-06-15T09:50:52Z</dcterms:created>
  <dcterms:modified xsi:type="dcterms:W3CDTF">2017-06-25T21:04:10Z</dcterms:modified>
</cp:coreProperties>
</file>