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69F9D5-38DD-45C6-8118-10602B11C461}" type="doc">
      <dgm:prSet loTypeId="urn:microsoft.com/office/officeart/2005/8/layout/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C6BF45A-DF4F-4377-9451-4C4ED23E70C2}">
      <dgm:prSet phldrT="[Текст]"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участие в разработке образовательных программ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C294768-0646-4C36-8314-ED9241838CE9}" type="parTrans" cxnId="{A10DC146-0092-49F2-882C-07A977139298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FD1162D-892A-4585-B08B-165F9DBF5AAE}" type="sibTrans" cxnId="{A10DC146-0092-49F2-882C-07A977139298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EF9B8B3-F96A-4CA7-8E40-1DBE14DF66E6}">
      <dgm:prSet phldrT="[Текст]"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ежегодный основной удлиненный оплачиваемый отпуск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7C8F3EF-EAB0-4439-AB08-7266C6A88BFA}" type="parTrans" cxnId="{C8C90606-D35B-4BAC-8A20-1DE1117377FB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4CA0CA-4CCF-408F-B861-964565F4FD53}" type="sibTrans" cxnId="{C8C90606-D35B-4BAC-8A20-1DE1117377FB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A0D55E6-8DB2-4CAF-8D87-639537321CE5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участие в управлении образовательной организацией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F455068-DA76-477E-B29A-6E8ED1AE0D65}" type="parTrans" cxnId="{76F2D997-A699-4454-8676-FA7A452E6EB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6C3CF43-12ED-438D-9153-D60703903312}" type="sibTrans" cxnId="{76F2D997-A699-4454-8676-FA7A452E6EB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8F486F7-9768-4862-94E3-49FB487D7E62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защиту профессиональной чести и достоинства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9D580C-013C-414F-8D34-08EEE4B08223}" type="parTrans" cxnId="{E5BB6A49-462D-4CFF-A6A5-6DDEF9182C8E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A88F85-F1CD-4D97-A31F-0936B5729E22}" type="sibTrans" cxnId="{E5BB6A49-462D-4CFF-A6A5-6DDEF9182C8E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A830595-C999-4125-804F-05BC6DA96879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сокращенную продолжительность рабочего времени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8639B1-3964-4ED3-AF75-3ABE4A93A92B}" type="parTrans" cxnId="{468F02CE-CEF3-4AEE-93A1-70F3006658D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CC28E7-590A-4F8D-B582-F10373CA9F8F}" type="sibTrans" cxnId="{468F02CE-CEF3-4AEE-93A1-70F3006658D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78B700C-3C80-42CB-9702-38CEF03EA675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дополнительное профессиональное образование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715D69B-0950-42F1-89CC-2311E943B4D0}" type="parTrans" cxnId="{EFB31911-5758-4C44-91AE-D17D6E5B1A1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489239B-22F3-413A-906B-181FF702A546}" type="sibTrans" cxnId="{EFB31911-5758-4C44-91AE-D17D6E5B1A1A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1758273-6164-4829-ACDC-8704BB179234}">
      <dgm:prSet custT="1"/>
      <dgm:spPr/>
      <dgm:t>
        <a:bodyPr/>
        <a:lstStyle/>
        <a:p>
          <a:r>
            <a:rPr lang="ru-RU" sz="13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трудовые права, меры социальной поддержки, установленные федеральными законами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D3BE9A-A4D6-46BC-B807-9A147BED601B}" type="parTrans" cxnId="{A3291187-906B-4A1A-9EB2-420FABBB3052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3BF4CA-EB98-4F4A-BD50-4534EBD07C65}" type="sibTrans" cxnId="{A3291187-906B-4A1A-9EB2-420FABBB3052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4C011D-4E45-4215-A0D3-62812EDAB335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Свобода преподавания, свободное выражение своего мнения, свобода от вмешательства в профессиональную деятельность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8F647F5-65B2-4CC9-BCCA-8A2775B98A20}" type="parTrans" cxnId="{081E0CE6-C0ED-4349-BF98-6890CADE77FC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CE4BFD0-5A37-499C-8D3A-73F0C21D7924}" type="sibTrans" cxnId="{081E0CE6-C0ED-4349-BF98-6890CADE77FC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ACC725-CD0D-46A4-A744-12AEB0D7CE46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Свобода выбора и использования педагогически обоснованных форм, средств, методов обучения и воспитания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8987601-3DD0-4B94-80D4-A0DFCBF22533}" type="parTrans" cxnId="{88CE009C-87B9-49AA-B16B-7D0291DC8C12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A472CE-7914-4662-AC5D-A5559CDB7816}" type="sibTrans" cxnId="{88CE009C-87B9-49AA-B16B-7D0291DC8C12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A76912D-7912-4290-9EB3-B54D9A306A37}">
      <dgm:prSet custT="1"/>
      <dgm:spPr/>
      <dgm:t>
        <a:bodyPr/>
        <a:lstStyle/>
        <a:p>
          <a:r>
            <a:rPr lang="ru-RU" sz="1300" b="0" i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творческую инициативу</a:t>
          </a:r>
          <a:endParaRPr lang="ru-RU" sz="1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B5B284-FA8D-42FE-96E3-A0A82066604E}" type="parTrans" cxnId="{4BC895C3-9AD6-4412-84ED-12FA5AFABDF9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04F12A-FA06-4FE8-B15E-A22D508A110C}" type="sibTrans" cxnId="{4BC895C3-9AD6-4412-84ED-12FA5AFABDF9}">
      <dgm:prSet/>
      <dgm:spPr/>
      <dgm:t>
        <a:bodyPr/>
        <a:lstStyle/>
        <a:p>
          <a:endParaRPr lang="ru-RU" sz="130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3C3EDD-791A-4BD4-A278-39AD7ACE773D}" type="pres">
      <dgm:prSet presAssocID="{E369F9D5-38DD-45C6-8118-10602B11C461}" presName="linear" presStyleCnt="0">
        <dgm:presLayoutVars>
          <dgm:dir/>
          <dgm:animLvl val="lvl"/>
          <dgm:resizeHandles val="exact"/>
        </dgm:presLayoutVars>
      </dgm:prSet>
      <dgm:spPr/>
    </dgm:pt>
    <dgm:pt modelId="{2A65A6B3-4DD0-40A7-9BAB-808DAF1AB2C1}" type="pres">
      <dgm:prSet presAssocID="{AC6BF45A-DF4F-4377-9451-4C4ED23E70C2}" presName="parentLin" presStyleCnt="0"/>
      <dgm:spPr/>
    </dgm:pt>
    <dgm:pt modelId="{DD50C647-1971-4141-BC31-052787682AE8}" type="pres">
      <dgm:prSet presAssocID="{AC6BF45A-DF4F-4377-9451-4C4ED23E70C2}" presName="parentLeftMargin" presStyleLbl="node1" presStyleIdx="0" presStyleCnt="10"/>
      <dgm:spPr/>
    </dgm:pt>
    <dgm:pt modelId="{E2D79A43-F87F-4671-85CC-E131E7FD32B2}" type="pres">
      <dgm:prSet presAssocID="{AC6BF45A-DF4F-4377-9451-4C4ED23E70C2}" presName="parentText" presStyleLbl="node1" presStyleIdx="0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7CE9F-F5F6-49F5-8B86-DF378F0C04E5}" type="pres">
      <dgm:prSet presAssocID="{AC6BF45A-DF4F-4377-9451-4C4ED23E70C2}" presName="negativeSpace" presStyleCnt="0"/>
      <dgm:spPr/>
    </dgm:pt>
    <dgm:pt modelId="{2EFC92DE-3E38-49B5-89F2-99711619F893}" type="pres">
      <dgm:prSet presAssocID="{AC6BF45A-DF4F-4377-9451-4C4ED23E70C2}" presName="childText" presStyleLbl="conFgAcc1" presStyleIdx="0" presStyleCnt="10">
        <dgm:presLayoutVars>
          <dgm:bulletEnabled val="1"/>
        </dgm:presLayoutVars>
      </dgm:prSet>
      <dgm:spPr/>
    </dgm:pt>
    <dgm:pt modelId="{E2BD4578-173F-4CE3-BCBB-5E60132E64D7}" type="pres">
      <dgm:prSet presAssocID="{8FD1162D-892A-4585-B08B-165F9DBF5AAE}" presName="spaceBetweenRectangles" presStyleCnt="0"/>
      <dgm:spPr/>
    </dgm:pt>
    <dgm:pt modelId="{958FEF6A-62C6-403E-8D7A-07D5A905566D}" type="pres">
      <dgm:prSet presAssocID="{9C4C011D-4E45-4215-A0D3-62812EDAB335}" presName="parentLin" presStyleCnt="0"/>
      <dgm:spPr/>
    </dgm:pt>
    <dgm:pt modelId="{5D07FC70-AB2E-42DE-8A3A-BA9E03975EAB}" type="pres">
      <dgm:prSet presAssocID="{9C4C011D-4E45-4215-A0D3-62812EDAB335}" presName="parentLeftMargin" presStyleLbl="node1" presStyleIdx="0" presStyleCnt="10"/>
      <dgm:spPr/>
    </dgm:pt>
    <dgm:pt modelId="{F53DE71E-4DC0-4F25-B1ED-EBD2641D7C75}" type="pres">
      <dgm:prSet presAssocID="{9C4C011D-4E45-4215-A0D3-62812EDAB335}" presName="parentText" presStyleLbl="node1" presStyleIdx="1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FBD7C8-CBC3-4F03-9003-6A2F7D8F8098}" type="pres">
      <dgm:prSet presAssocID="{9C4C011D-4E45-4215-A0D3-62812EDAB335}" presName="negativeSpace" presStyleCnt="0"/>
      <dgm:spPr/>
    </dgm:pt>
    <dgm:pt modelId="{C720548E-1E78-47E8-9A76-402994B5A1F6}" type="pres">
      <dgm:prSet presAssocID="{9C4C011D-4E45-4215-A0D3-62812EDAB335}" presName="childText" presStyleLbl="conFgAcc1" presStyleIdx="1" presStyleCnt="10">
        <dgm:presLayoutVars>
          <dgm:bulletEnabled val="1"/>
        </dgm:presLayoutVars>
      </dgm:prSet>
      <dgm:spPr/>
    </dgm:pt>
    <dgm:pt modelId="{79AD317C-0C89-4B51-A6E8-15D618AC037F}" type="pres">
      <dgm:prSet presAssocID="{DCE4BFD0-5A37-499C-8D3A-73F0C21D7924}" presName="spaceBetweenRectangles" presStyleCnt="0"/>
      <dgm:spPr/>
    </dgm:pt>
    <dgm:pt modelId="{E827FBD7-57C3-451C-8668-551D45E988BE}" type="pres">
      <dgm:prSet presAssocID="{2EF9B8B3-F96A-4CA7-8E40-1DBE14DF66E6}" presName="parentLin" presStyleCnt="0"/>
      <dgm:spPr/>
    </dgm:pt>
    <dgm:pt modelId="{D5747AA2-FD5C-4E05-B09A-4DAD8E93080B}" type="pres">
      <dgm:prSet presAssocID="{2EF9B8B3-F96A-4CA7-8E40-1DBE14DF66E6}" presName="parentLeftMargin" presStyleLbl="node1" presStyleIdx="1" presStyleCnt="10"/>
      <dgm:spPr/>
    </dgm:pt>
    <dgm:pt modelId="{E53B2533-0AA3-4DA9-B087-BA62358E240D}" type="pres">
      <dgm:prSet presAssocID="{2EF9B8B3-F96A-4CA7-8E40-1DBE14DF66E6}" presName="parentText" presStyleLbl="node1" presStyleIdx="2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BC0AE9-E3AB-4750-A005-FC5CF961E77B}" type="pres">
      <dgm:prSet presAssocID="{2EF9B8B3-F96A-4CA7-8E40-1DBE14DF66E6}" presName="negativeSpace" presStyleCnt="0"/>
      <dgm:spPr/>
    </dgm:pt>
    <dgm:pt modelId="{AA2A431F-CDE7-4065-95B2-EB685F51EEC4}" type="pres">
      <dgm:prSet presAssocID="{2EF9B8B3-F96A-4CA7-8E40-1DBE14DF66E6}" presName="childText" presStyleLbl="conFgAcc1" presStyleIdx="2" presStyleCnt="10">
        <dgm:presLayoutVars>
          <dgm:bulletEnabled val="1"/>
        </dgm:presLayoutVars>
      </dgm:prSet>
      <dgm:spPr/>
    </dgm:pt>
    <dgm:pt modelId="{F34243CB-6334-437D-AF75-31DA980F61AD}" type="pres">
      <dgm:prSet presAssocID="{8D4CA0CA-4CCF-408F-B861-964565F4FD53}" presName="spaceBetweenRectangles" presStyleCnt="0"/>
      <dgm:spPr/>
    </dgm:pt>
    <dgm:pt modelId="{7B0221A7-FB4E-418A-9B2A-D684FABAC22B}" type="pres">
      <dgm:prSet presAssocID="{3FACC725-CD0D-46A4-A744-12AEB0D7CE46}" presName="parentLin" presStyleCnt="0"/>
      <dgm:spPr/>
    </dgm:pt>
    <dgm:pt modelId="{C440C451-2D55-44E3-8C6B-AFDDBC33ADBC}" type="pres">
      <dgm:prSet presAssocID="{3FACC725-CD0D-46A4-A744-12AEB0D7CE46}" presName="parentLeftMargin" presStyleLbl="node1" presStyleIdx="2" presStyleCnt="10"/>
      <dgm:spPr/>
    </dgm:pt>
    <dgm:pt modelId="{05EFCB99-7248-43B9-848D-223728C5AB8E}" type="pres">
      <dgm:prSet presAssocID="{3FACC725-CD0D-46A4-A744-12AEB0D7CE46}" presName="parentText" presStyleLbl="node1" presStyleIdx="3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D87CF-0CAE-4A33-8147-0B610F214DD8}" type="pres">
      <dgm:prSet presAssocID="{3FACC725-CD0D-46A4-A744-12AEB0D7CE46}" presName="negativeSpace" presStyleCnt="0"/>
      <dgm:spPr/>
    </dgm:pt>
    <dgm:pt modelId="{FAF6F661-33EA-4D65-9DF0-5BAD565E4FAD}" type="pres">
      <dgm:prSet presAssocID="{3FACC725-CD0D-46A4-A744-12AEB0D7CE46}" presName="childText" presStyleLbl="conFgAcc1" presStyleIdx="3" presStyleCnt="10">
        <dgm:presLayoutVars>
          <dgm:bulletEnabled val="1"/>
        </dgm:presLayoutVars>
      </dgm:prSet>
      <dgm:spPr/>
    </dgm:pt>
    <dgm:pt modelId="{66038064-7AAB-4FBC-A4AD-2F800B4FADE7}" type="pres">
      <dgm:prSet presAssocID="{9EA472CE-7914-4662-AC5D-A5559CDB7816}" presName="spaceBetweenRectangles" presStyleCnt="0"/>
      <dgm:spPr/>
    </dgm:pt>
    <dgm:pt modelId="{FCFB0371-0B06-48B3-9790-F65B24865103}" type="pres">
      <dgm:prSet presAssocID="{EA76912D-7912-4290-9EB3-B54D9A306A37}" presName="parentLin" presStyleCnt="0"/>
      <dgm:spPr/>
    </dgm:pt>
    <dgm:pt modelId="{86C7E217-6833-4997-80C3-7FC3320A0EB0}" type="pres">
      <dgm:prSet presAssocID="{EA76912D-7912-4290-9EB3-B54D9A306A37}" presName="parentLeftMargin" presStyleLbl="node1" presStyleIdx="3" presStyleCnt="10"/>
      <dgm:spPr/>
    </dgm:pt>
    <dgm:pt modelId="{75235974-5D59-49D6-9EAB-74C6E521252B}" type="pres">
      <dgm:prSet presAssocID="{EA76912D-7912-4290-9EB3-B54D9A306A37}" presName="parentText" presStyleLbl="node1" presStyleIdx="4" presStyleCnt="10" custScaleX="142857" custLinFactNeighborX="-13793" custLinFactNeighborY="3804">
        <dgm:presLayoutVars>
          <dgm:chMax val="0"/>
          <dgm:bulletEnabled val="1"/>
        </dgm:presLayoutVars>
      </dgm:prSet>
      <dgm:spPr/>
    </dgm:pt>
    <dgm:pt modelId="{04D161FC-BEB7-4EE9-B293-0AC82BE61951}" type="pres">
      <dgm:prSet presAssocID="{EA76912D-7912-4290-9EB3-B54D9A306A37}" presName="negativeSpace" presStyleCnt="0"/>
      <dgm:spPr/>
    </dgm:pt>
    <dgm:pt modelId="{06C2E5A0-A2B0-4D27-94BF-D2F5801782F2}" type="pres">
      <dgm:prSet presAssocID="{EA76912D-7912-4290-9EB3-B54D9A306A37}" presName="childText" presStyleLbl="conFgAcc1" presStyleIdx="4" presStyleCnt="10">
        <dgm:presLayoutVars>
          <dgm:bulletEnabled val="1"/>
        </dgm:presLayoutVars>
      </dgm:prSet>
      <dgm:spPr/>
    </dgm:pt>
    <dgm:pt modelId="{163A2EE9-D8D8-44ED-BD8B-C6352C844CE5}" type="pres">
      <dgm:prSet presAssocID="{7A04F12A-FA06-4FE8-B15E-A22D508A110C}" presName="spaceBetweenRectangles" presStyleCnt="0"/>
      <dgm:spPr/>
    </dgm:pt>
    <dgm:pt modelId="{60D961CF-AC16-43E1-833C-7969248A85D5}" type="pres">
      <dgm:prSet presAssocID="{F78B700C-3C80-42CB-9702-38CEF03EA675}" presName="parentLin" presStyleCnt="0"/>
      <dgm:spPr/>
    </dgm:pt>
    <dgm:pt modelId="{648AF26A-BE40-46C8-A8F4-0615BA982452}" type="pres">
      <dgm:prSet presAssocID="{F78B700C-3C80-42CB-9702-38CEF03EA675}" presName="parentLeftMargin" presStyleLbl="node1" presStyleIdx="4" presStyleCnt="10"/>
      <dgm:spPr/>
    </dgm:pt>
    <dgm:pt modelId="{B52AB4FB-B553-4EF8-82FF-FA82AE409FE8}" type="pres">
      <dgm:prSet presAssocID="{F78B700C-3C80-42CB-9702-38CEF03EA675}" presName="parentText" presStyleLbl="node1" presStyleIdx="5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38E6F3-8D85-4D2C-BAD3-B7BF2936BD5D}" type="pres">
      <dgm:prSet presAssocID="{F78B700C-3C80-42CB-9702-38CEF03EA675}" presName="negativeSpace" presStyleCnt="0"/>
      <dgm:spPr/>
    </dgm:pt>
    <dgm:pt modelId="{B2F5C6BD-8C0D-4E2E-AC9E-0C20F03D6F15}" type="pres">
      <dgm:prSet presAssocID="{F78B700C-3C80-42CB-9702-38CEF03EA675}" presName="childText" presStyleLbl="conFgAcc1" presStyleIdx="5" presStyleCnt="10">
        <dgm:presLayoutVars>
          <dgm:bulletEnabled val="1"/>
        </dgm:presLayoutVars>
      </dgm:prSet>
      <dgm:spPr/>
    </dgm:pt>
    <dgm:pt modelId="{B20A164F-53C3-4BAE-A0EE-0D9085CF090C}" type="pres">
      <dgm:prSet presAssocID="{D489239B-22F3-413A-906B-181FF702A546}" presName="spaceBetweenRectangles" presStyleCnt="0"/>
      <dgm:spPr/>
    </dgm:pt>
    <dgm:pt modelId="{42E424D4-31DF-4ABB-927C-36BD06FA1F7F}" type="pres">
      <dgm:prSet presAssocID="{78F486F7-9768-4862-94E3-49FB487D7E62}" presName="parentLin" presStyleCnt="0"/>
      <dgm:spPr/>
    </dgm:pt>
    <dgm:pt modelId="{9B83EF1E-8A7E-4838-89DA-6A05AB49D586}" type="pres">
      <dgm:prSet presAssocID="{78F486F7-9768-4862-94E3-49FB487D7E62}" presName="parentLeftMargin" presStyleLbl="node1" presStyleIdx="5" presStyleCnt="10"/>
      <dgm:spPr/>
    </dgm:pt>
    <dgm:pt modelId="{3C993688-7F93-4021-9EE1-C6F21D7B11E9}" type="pres">
      <dgm:prSet presAssocID="{78F486F7-9768-4862-94E3-49FB487D7E62}" presName="parentText" presStyleLbl="node1" presStyleIdx="6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B09F3E-ACF2-4E0C-874C-870FF14E8260}" type="pres">
      <dgm:prSet presAssocID="{78F486F7-9768-4862-94E3-49FB487D7E62}" presName="negativeSpace" presStyleCnt="0"/>
      <dgm:spPr/>
    </dgm:pt>
    <dgm:pt modelId="{A1826354-87F6-4B8C-962F-BEBF86A9BC6F}" type="pres">
      <dgm:prSet presAssocID="{78F486F7-9768-4862-94E3-49FB487D7E62}" presName="childText" presStyleLbl="conFgAcc1" presStyleIdx="6" presStyleCnt="10">
        <dgm:presLayoutVars>
          <dgm:bulletEnabled val="1"/>
        </dgm:presLayoutVars>
      </dgm:prSet>
      <dgm:spPr/>
    </dgm:pt>
    <dgm:pt modelId="{F3EADB63-7305-435D-8EB4-487A412F09EF}" type="pres">
      <dgm:prSet presAssocID="{90A88F85-F1CD-4D97-A31F-0936B5729E22}" presName="spaceBetweenRectangles" presStyleCnt="0"/>
      <dgm:spPr/>
    </dgm:pt>
    <dgm:pt modelId="{77625025-8056-425E-B98F-6D2DA2ECC7CD}" type="pres">
      <dgm:prSet presAssocID="{EA0D55E6-8DB2-4CAF-8D87-639537321CE5}" presName="parentLin" presStyleCnt="0"/>
      <dgm:spPr/>
    </dgm:pt>
    <dgm:pt modelId="{0446EB22-26EE-4A22-AEF5-211D79CC12EA}" type="pres">
      <dgm:prSet presAssocID="{EA0D55E6-8DB2-4CAF-8D87-639537321CE5}" presName="parentLeftMargin" presStyleLbl="node1" presStyleIdx="6" presStyleCnt="10"/>
      <dgm:spPr/>
    </dgm:pt>
    <dgm:pt modelId="{D7D374F1-A74B-4352-9256-290DA2176340}" type="pres">
      <dgm:prSet presAssocID="{EA0D55E6-8DB2-4CAF-8D87-639537321CE5}" presName="parentText" presStyleLbl="node1" presStyleIdx="7" presStyleCnt="10" custScaleX="142857" custLinFactNeighborX="26755" custLinFactNeighborY="85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D87CD-938B-4A23-B415-8ACDEDA2F57B}" type="pres">
      <dgm:prSet presAssocID="{EA0D55E6-8DB2-4CAF-8D87-639537321CE5}" presName="negativeSpace" presStyleCnt="0"/>
      <dgm:spPr/>
    </dgm:pt>
    <dgm:pt modelId="{0DDFD09C-200F-48C3-9006-BB848A016B18}" type="pres">
      <dgm:prSet presAssocID="{EA0D55E6-8DB2-4CAF-8D87-639537321CE5}" presName="childText" presStyleLbl="conFgAcc1" presStyleIdx="7" presStyleCnt="10">
        <dgm:presLayoutVars>
          <dgm:bulletEnabled val="1"/>
        </dgm:presLayoutVars>
      </dgm:prSet>
      <dgm:spPr/>
    </dgm:pt>
    <dgm:pt modelId="{621DC7E3-59BF-4D61-865E-B9F98B15DF26}" type="pres">
      <dgm:prSet presAssocID="{F6C3CF43-12ED-438D-9153-D60703903312}" presName="spaceBetweenRectangles" presStyleCnt="0"/>
      <dgm:spPr/>
    </dgm:pt>
    <dgm:pt modelId="{28B1B3A4-B389-4867-B27E-95D5A71C4E2C}" type="pres">
      <dgm:prSet presAssocID="{CA830595-C999-4125-804F-05BC6DA96879}" presName="parentLin" presStyleCnt="0"/>
      <dgm:spPr/>
    </dgm:pt>
    <dgm:pt modelId="{A55E3C5A-8FE8-4DEF-BEFA-F3FAC998A4E2}" type="pres">
      <dgm:prSet presAssocID="{CA830595-C999-4125-804F-05BC6DA96879}" presName="parentLeftMargin" presStyleLbl="node1" presStyleIdx="7" presStyleCnt="10"/>
      <dgm:spPr/>
    </dgm:pt>
    <dgm:pt modelId="{62820120-7684-4EA1-96FD-A4947B5485BC}" type="pres">
      <dgm:prSet presAssocID="{CA830595-C999-4125-804F-05BC6DA96879}" presName="parentText" presStyleLbl="node1" presStyleIdx="8" presStyleCnt="10" custScaleX="142857">
        <dgm:presLayoutVars>
          <dgm:chMax val="0"/>
          <dgm:bulletEnabled val="1"/>
        </dgm:presLayoutVars>
      </dgm:prSet>
      <dgm:spPr/>
    </dgm:pt>
    <dgm:pt modelId="{976CAF95-40C1-404F-8275-0CFE2D63D922}" type="pres">
      <dgm:prSet presAssocID="{CA830595-C999-4125-804F-05BC6DA96879}" presName="negativeSpace" presStyleCnt="0"/>
      <dgm:spPr/>
    </dgm:pt>
    <dgm:pt modelId="{0BD56D6B-0D8D-4409-9437-EBFAD2451F37}" type="pres">
      <dgm:prSet presAssocID="{CA830595-C999-4125-804F-05BC6DA96879}" presName="childText" presStyleLbl="conFgAcc1" presStyleIdx="8" presStyleCnt="10">
        <dgm:presLayoutVars>
          <dgm:bulletEnabled val="1"/>
        </dgm:presLayoutVars>
      </dgm:prSet>
      <dgm:spPr/>
    </dgm:pt>
    <dgm:pt modelId="{F3D212AB-2822-41CD-A6B8-C4EB033939E7}" type="pres">
      <dgm:prSet presAssocID="{6CCC28E7-590A-4F8D-B582-F10373CA9F8F}" presName="spaceBetweenRectangles" presStyleCnt="0"/>
      <dgm:spPr/>
    </dgm:pt>
    <dgm:pt modelId="{213654B0-1497-45A4-820C-95B6E96EC47A}" type="pres">
      <dgm:prSet presAssocID="{B1758273-6164-4829-ACDC-8704BB179234}" presName="parentLin" presStyleCnt="0"/>
      <dgm:spPr/>
    </dgm:pt>
    <dgm:pt modelId="{0C449BBF-FE97-4846-BE50-3A7EDC1773BD}" type="pres">
      <dgm:prSet presAssocID="{B1758273-6164-4829-ACDC-8704BB179234}" presName="parentLeftMargin" presStyleLbl="node1" presStyleIdx="8" presStyleCnt="10"/>
      <dgm:spPr/>
    </dgm:pt>
    <dgm:pt modelId="{78CA5E0F-BB53-4189-978D-E8BB71E55583}" type="pres">
      <dgm:prSet presAssocID="{B1758273-6164-4829-ACDC-8704BB179234}" presName="parentText" presStyleLbl="node1" presStyleIdx="9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D65FAC-A29D-4AB1-9A8C-1965E02EC4F1}" type="pres">
      <dgm:prSet presAssocID="{B1758273-6164-4829-ACDC-8704BB179234}" presName="negativeSpace" presStyleCnt="0"/>
      <dgm:spPr/>
    </dgm:pt>
    <dgm:pt modelId="{DDF29BD2-4430-48C1-973A-F45FDF21D62D}" type="pres">
      <dgm:prSet presAssocID="{B1758273-6164-4829-ACDC-8704BB179234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C7881F6E-FBFF-4F32-B531-169EAE8EEAD9}" type="presOf" srcId="{78F486F7-9768-4862-94E3-49FB487D7E62}" destId="{9B83EF1E-8A7E-4838-89DA-6A05AB49D586}" srcOrd="0" destOrd="0" presId="urn:microsoft.com/office/officeart/2005/8/layout/list1"/>
    <dgm:cxn modelId="{70F82E54-2540-498F-8FF5-CA20A1B2D5E8}" type="presOf" srcId="{E369F9D5-38DD-45C6-8118-10602B11C461}" destId="{AE3C3EDD-791A-4BD4-A278-39AD7ACE773D}" srcOrd="0" destOrd="0" presId="urn:microsoft.com/office/officeart/2005/8/layout/list1"/>
    <dgm:cxn modelId="{99E4AA60-7205-497A-A98C-C3086FC22668}" type="presOf" srcId="{3FACC725-CD0D-46A4-A744-12AEB0D7CE46}" destId="{05EFCB99-7248-43B9-848D-223728C5AB8E}" srcOrd="1" destOrd="0" presId="urn:microsoft.com/office/officeart/2005/8/layout/list1"/>
    <dgm:cxn modelId="{A426EAB8-4F08-4CBD-8929-E4EE88CE1108}" type="presOf" srcId="{2EF9B8B3-F96A-4CA7-8E40-1DBE14DF66E6}" destId="{E53B2533-0AA3-4DA9-B087-BA62358E240D}" srcOrd="1" destOrd="0" presId="urn:microsoft.com/office/officeart/2005/8/layout/list1"/>
    <dgm:cxn modelId="{468F02CE-CEF3-4AEE-93A1-70F3006658DA}" srcId="{E369F9D5-38DD-45C6-8118-10602B11C461}" destId="{CA830595-C999-4125-804F-05BC6DA96879}" srcOrd="8" destOrd="0" parTransId="{2B8639B1-3964-4ED3-AF75-3ABE4A93A92B}" sibTransId="{6CCC28E7-590A-4F8D-B582-F10373CA9F8F}"/>
    <dgm:cxn modelId="{A10DC146-0092-49F2-882C-07A977139298}" srcId="{E369F9D5-38DD-45C6-8118-10602B11C461}" destId="{AC6BF45A-DF4F-4377-9451-4C4ED23E70C2}" srcOrd="0" destOrd="0" parTransId="{FC294768-0646-4C36-8314-ED9241838CE9}" sibTransId="{8FD1162D-892A-4585-B08B-165F9DBF5AAE}"/>
    <dgm:cxn modelId="{76F2D997-A699-4454-8676-FA7A452E6EBA}" srcId="{E369F9D5-38DD-45C6-8118-10602B11C461}" destId="{EA0D55E6-8DB2-4CAF-8D87-639537321CE5}" srcOrd="7" destOrd="0" parTransId="{9F455068-DA76-477E-B29A-6E8ED1AE0D65}" sibTransId="{F6C3CF43-12ED-438D-9153-D60703903312}"/>
    <dgm:cxn modelId="{A3291187-906B-4A1A-9EB2-420FABBB3052}" srcId="{E369F9D5-38DD-45C6-8118-10602B11C461}" destId="{B1758273-6164-4829-ACDC-8704BB179234}" srcOrd="9" destOrd="0" parTransId="{DDD3BE9A-A4D6-46BC-B807-9A147BED601B}" sibTransId="{4A3BF4CA-EB98-4F4A-BD50-4534EBD07C65}"/>
    <dgm:cxn modelId="{081E0CE6-C0ED-4349-BF98-6890CADE77FC}" srcId="{E369F9D5-38DD-45C6-8118-10602B11C461}" destId="{9C4C011D-4E45-4215-A0D3-62812EDAB335}" srcOrd="1" destOrd="0" parTransId="{88F647F5-65B2-4CC9-BCCA-8A2775B98A20}" sibTransId="{DCE4BFD0-5A37-499C-8D3A-73F0C21D7924}"/>
    <dgm:cxn modelId="{93F25F23-FDE1-479E-823D-3C9BF183269A}" type="presOf" srcId="{9C4C011D-4E45-4215-A0D3-62812EDAB335}" destId="{5D07FC70-AB2E-42DE-8A3A-BA9E03975EAB}" srcOrd="0" destOrd="0" presId="urn:microsoft.com/office/officeart/2005/8/layout/list1"/>
    <dgm:cxn modelId="{C8C90606-D35B-4BAC-8A20-1DE1117377FB}" srcId="{E369F9D5-38DD-45C6-8118-10602B11C461}" destId="{2EF9B8B3-F96A-4CA7-8E40-1DBE14DF66E6}" srcOrd="2" destOrd="0" parTransId="{67C8F3EF-EAB0-4439-AB08-7266C6A88BFA}" sibTransId="{8D4CA0CA-4CCF-408F-B861-964565F4FD53}"/>
    <dgm:cxn modelId="{EFB31911-5758-4C44-91AE-D17D6E5B1A1A}" srcId="{E369F9D5-38DD-45C6-8118-10602B11C461}" destId="{F78B700C-3C80-42CB-9702-38CEF03EA675}" srcOrd="5" destOrd="0" parTransId="{A715D69B-0950-42F1-89CC-2311E943B4D0}" sibTransId="{D489239B-22F3-413A-906B-181FF702A546}"/>
    <dgm:cxn modelId="{8568786C-EEE3-4561-B004-AF234304F5A7}" type="presOf" srcId="{B1758273-6164-4829-ACDC-8704BB179234}" destId="{78CA5E0F-BB53-4189-978D-E8BB71E55583}" srcOrd="1" destOrd="0" presId="urn:microsoft.com/office/officeart/2005/8/layout/list1"/>
    <dgm:cxn modelId="{933A19E4-8C4D-419F-A11B-BFB3DD3B53E6}" type="presOf" srcId="{F78B700C-3C80-42CB-9702-38CEF03EA675}" destId="{B52AB4FB-B553-4EF8-82FF-FA82AE409FE8}" srcOrd="1" destOrd="0" presId="urn:microsoft.com/office/officeart/2005/8/layout/list1"/>
    <dgm:cxn modelId="{6CA71CAA-A3B9-48AC-8D92-EB7212D7CA89}" type="presOf" srcId="{EA76912D-7912-4290-9EB3-B54D9A306A37}" destId="{86C7E217-6833-4997-80C3-7FC3320A0EB0}" srcOrd="0" destOrd="0" presId="urn:microsoft.com/office/officeart/2005/8/layout/list1"/>
    <dgm:cxn modelId="{4BC895C3-9AD6-4412-84ED-12FA5AFABDF9}" srcId="{E369F9D5-38DD-45C6-8118-10602B11C461}" destId="{EA76912D-7912-4290-9EB3-B54D9A306A37}" srcOrd="4" destOrd="0" parTransId="{B3B5B284-FA8D-42FE-96E3-A0A82066604E}" sibTransId="{7A04F12A-FA06-4FE8-B15E-A22D508A110C}"/>
    <dgm:cxn modelId="{6B651C84-00AA-429E-BF33-27BDCFE2AC85}" type="presOf" srcId="{F78B700C-3C80-42CB-9702-38CEF03EA675}" destId="{648AF26A-BE40-46C8-A8F4-0615BA982452}" srcOrd="0" destOrd="0" presId="urn:microsoft.com/office/officeart/2005/8/layout/list1"/>
    <dgm:cxn modelId="{65A322F2-8AF2-4F1E-A25C-0F98E1EB2BEF}" type="presOf" srcId="{3FACC725-CD0D-46A4-A744-12AEB0D7CE46}" destId="{C440C451-2D55-44E3-8C6B-AFDDBC33ADBC}" srcOrd="0" destOrd="0" presId="urn:microsoft.com/office/officeart/2005/8/layout/list1"/>
    <dgm:cxn modelId="{A301557B-4A67-4576-9E4C-C1B7ECC906A3}" type="presOf" srcId="{AC6BF45A-DF4F-4377-9451-4C4ED23E70C2}" destId="{DD50C647-1971-4141-BC31-052787682AE8}" srcOrd="0" destOrd="0" presId="urn:microsoft.com/office/officeart/2005/8/layout/list1"/>
    <dgm:cxn modelId="{D6068611-59E7-40F4-89D4-72C6121F0AA1}" type="presOf" srcId="{EA0D55E6-8DB2-4CAF-8D87-639537321CE5}" destId="{D7D374F1-A74B-4352-9256-290DA2176340}" srcOrd="1" destOrd="0" presId="urn:microsoft.com/office/officeart/2005/8/layout/list1"/>
    <dgm:cxn modelId="{E5BB6A49-462D-4CFF-A6A5-6DDEF9182C8E}" srcId="{E369F9D5-38DD-45C6-8118-10602B11C461}" destId="{78F486F7-9768-4862-94E3-49FB487D7E62}" srcOrd="6" destOrd="0" parTransId="{2B9D580C-013C-414F-8D34-08EEE4B08223}" sibTransId="{90A88F85-F1CD-4D97-A31F-0936B5729E22}"/>
    <dgm:cxn modelId="{918E82E6-D0D0-427F-817F-8FA24C834665}" type="presOf" srcId="{CA830595-C999-4125-804F-05BC6DA96879}" destId="{A55E3C5A-8FE8-4DEF-BEFA-F3FAC998A4E2}" srcOrd="0" destOrd="0" presId="urn:microsoft.com/office/officeart/2005/8/layout/list1"/>
    <dgm:cxn modelId="{859AAD2C-2BE4-4871-8BE7-E60BE5C140DA}" type="presOf" srcId="{EA0D55E6-8DB2-4CAF-8D87-639537321CE5}" destId="{0446EB22-26EE-4A22-AEF5-211D79CC12EA}" srcOrd="0" destOrd="0" presId="urn:microsoft.com/office/officeart/2005/8/layout/list1"/>
    <dgm:cxn modelId="{835AE71E-D0A9-43CB-B3BF-1508FB0669C4}" type="presOf" srcId="{EA76912D-7912-4290-9EB3-B54D9A306A37}" destId="{75235974-5D59-49D6-9EAB-74C6E521252B}" srcOrd="1" destOrd="0" presId="urn:microsoft.com/office/officeart/2005/8/layout/list1"/>
    <dgm:cxn modelId="{19145DED-CE19-44B9-A399-543ABEFA48EE}" type="presOf" srcId="{AC6BF45A-DF4F-4377-9451-4C4ED23E70C2}" destId="{E2D79A43-F87F-4671-85CC-E131E7FD32B2}" srcOrd="1" destOrd="0" presId="urn:microsoft.com/office/officeart/2005/8/layout/list1"/>
    <dgm:cxn modelId="{A45428D1-1834-4C17-9626-87515F00C238}" type="presOf" srcId="{78F486F7-9768-4862-94E3-49FB487D7E62}" destId="{3C993688-7F93-4021-9EE1-C6F21D7B11E9}" srcOrd="1" destOrd="0" presId="urn:microsoft.com/office/officeart/2005/8/layout/list1"/>
    <dgm:cxn modelId="{88CE009C-87B9-49AA-B16B-7D0291DC8C12}" srcId="{E369F9D5-38DD-45C6-8118-10602B11C461}" destId="{3FACC725-CD0D-46A4-A744-12AEB0D7CE46}" srcOrd="3" destOrd="0" parTransId="{58987601-3DD0-4B94-80D4-A0DFCBF22533}" sibTransId="{9EA472CE-7914-4662-AC5D-A5559CDB7816}"/>
    <dgm:cxn modelId="{82D9E7BB-5993-4317-94E4-7AD26041CACB}" type="presOf" srcId="{B1758273-6164-4829-ACDC-8704BB179234}" destId="{0C449BBF-FE97-4846-BE50-3A7EDC1773BD}" srcOrd="0" destOrd="0" presId="urn:microsoft.com/office/officeart/2005/8/layout/list1"/>
    <dgm:cxn modelId="{CDDE0999-B00A-465A-A1E9-80E81C5621CE}" type="presOf" srcId="{2EF9B8B3-F96A-4CA7-8E40-1DBE14DF66E6}" destId="{D5747AA2-FD5C-4E05-B09A-4DAD8E93080B}" srcOrd="0" destOrd="0" presId="urn:microsoft.com/office/officeart/2005/8/layout/list1"/>
    <dgm:cxn modelId="{2C882F0B-D68E-4111-89A7-E664A90285FB}" type="presOf" srcId="{CA830595-C999-4125-804F-05BC6DA96879}" destId="{62820120-7684-4EA1-96FD-A4947B5485BC}" srcOrd="1" destOrd="0" presId="urn:microsoft.com/office/officeart/2005/8/layout/list1"/>
    <dgm:cxn modelId="{745DA8F1-AAD6-4ED9-8325-A045546A9140}" type="presOf" srcId="{9C4C011D-4E45-4215-A0D3-62812EDAB335}" destId="{F53DE71E-4DC0-4F25-B1ED-EBD2641D7C75}" srcOrd="1" destOrd="0" presId="urn:microsoft.com/office/officeart/2005/8/layout/list1"/>
    <dgm:cxn modelId="{DC5C2027-B142-411B-970F-5D40F7B60505}" type="presParOf" srcId="{AE3C3EDD-791A-4BD4-A278-39AD7ACE773D}" destId="{2A65A6B3-4DD0-40A7-9BAB-808DAF1AB2C1}" srcOrd="0" destOrd="0" presId="urn:microsoft.com/office/officeart/2005/8/layout/list1"/>
    <dgm:cxn modelId="{618246E7-44DC-465D-8D30-62F9478C625B}" type="presParOf" srcId="{2A65A6B3-4DD0-40A7-9BAB-808DAF1AB2C1}" destId="{DD50C647-1971-4141-BC31-052787682AE8}" srcOrd="0" destOrd="0" presId="urn:microsoft.com/office/officeart/2005/8/layout/list1"/>
    <dgm:cxn modelId="{ED28C168-FCD1-48C5-8403-0E4AA2B27022}" type="presParOf" srcId="{2A65A6B3-4DD0-40A7-9BAB-808DAF1AB2C1}" destId="{E2D79A43-F87F-4671-85CC-E131E7FD32B2}" srcOrd="1" destOrd="0" presId="urn:microsoft.com/office/officeart/2005/8/layout/list1"/>
    <dgm:cxn modelId="{5150BEF4-792B-48A6-A49B-77F6EB6D2A07}" type="presParOf" srcId="{AE3C3EDD-791A-4BD4-A278-39AD7ACE773D}" destId="{3B47CE9F-F5F6-49F5-8B86-DF378F0C04E5}" srcOrd="1" destOrd="0" presId="urn:microsoft.com/office/officeart/2005/8/layout/list1"/>
    <dgm:cxn modelId="{9FDB03B8-C848-4DB1-A3C3-5866424DE275}" type="presParOf" srcId="{AE3C3EDD-791A-4BD4-A278-39AD7ACE773D}" destId="{2EFC92DE-3E38-49B5-89F2-99711619F893}" srcOrd="2" destOrd="0" presId="urn:microsoft.com/office/officeart/2005/8/layout/list1"/>
    <dgm:cxn modelId="{FC1F3DE7-1E90-4783-9784-A12296071914}" type="presParOf" srcId="{AE3C3EDD-791A-4BD4-A278-39AD7ACE773D}" destId="{E2BD4578-173F-4CE3-BCBB-5E60132E64D7}" srcOrd="3" destOrd="0" presId="urn:microsoft.com/office/officeart/2005/8/layout/list1"/>
    <dgm:cxn modelId="{463E0F4C-F719-4AA0-B070-A1390D520AB6}" type="presParOf" srcId="{AE3C3EDD-791A-4BD4-A278-39AD7ACE773D}" destId="{958FEF6A-62C6-403E-8D7A-07D5A905566D}" srcOrd="4" destOrd="0" presId="urn:microsoft.com/office/officeart/2005/8/layout/list1"/>
    <dgm:cxn modelId="{C01CC89B-FF95-4693-8900-05546045C08B}" type="presParOf" srcId="{958FEF6A-62C6-403E-8D7A-07D5A905566D}" destId="{5D07FC70-AB2E-42DE-8A3A-BA9E03975EAB}" srcOrd="0" destOrd="0" presId="urn:microsoft.com/office/officeart/2005/8/layout/list1"/>
    <dgm:cxn modelId="{81643977-F0D0-4886-9505-F1784D944B1F}" type="presParOf" srcId="{958FEF6A-62C6-403E-8D7A-07D5A905566D}" destId="{F53DE71E-4DC0-4F25-B1ED-EBD2641D7C75}" srcOrd="1" destOrd="0" presId="urn:microsoft.com/office/officeart/2005/8/layout/list1"/>
    <dgm:cxn modelId="{6BB157E4-116D-4A2A-B7FD-8C711CA3290E}" type="presParOf" srcId="{AE3C3EDD-791A-4BD4-A278-39AD7ACE773D}" destId="{D7FBD7C8-CBC3-4F03-9003-6A2F7D8F8098}" srcOrd="5" destOrd="0" presId="urn:microsoft.com/office/officeart/2005/8/layout/list1"/>
    <dgm:cxn modelId="{D23A3082-E0C6-4DB5-A840-107C7DDEB04E}" type="presParOf" srcId="{AE3C3EDD-791A-4BD4-A278-39AD7ACE773D}" destId="{C720548E-1E78-47E8-9A76-402994B5A1F6}" srcOrd="6" destOrd="0" presId="urn:microsoft.com/office/officeart/2005/8/layout/list1"/>
    <dgm:cxn modelId="{FDB78267-F6AC-46E2-8B45-699CAC157ADD}" type="presParOf" srcId="{AE3C3EDD-791A-4BD4-A278-39AD7ACE773D}" destId="{79AD317C-0C89-4B51-A6E8-15D618AC037F}" srcOrd="7" destOrd="0" presId="urn:microsoft.com/office/officeart/2005/8/layout/list1"/>
    <dgm:cxn modelId="{886E8F92-CF8C-485F-9C48-AFC83480BA93}" type="presParOf" srcId="{AE3C3EDD-791A-4BD4-A278-39AD7ACE773D}" destId="{E827FBD7-57C3-451C-8668-551D45E988BE}" srcOrd="8" destOrd="0" presId="urn:microsoft.com/office/officeart/2005/8/layout/list1"/>
    <dgm:cxn modelId="{3847627F-7B66-4450-801F-3F3F78323591}" type="presParOf" srcId="{E827FBD7-57C3-451C-8668-551D45E988BE}" destId="{D5747AA2-FD5C-4E05-B09A-4DAD8E93080B}" srcOrd="0" destOrd="0" presId="urn:microsoft.com/office/officeart/2005/8/layout/list1"/>
    <dgm:cxn modelId="{4507C5CB-C85C-4ECC-BBC7-C210C544960B}" type="presParOf" srcId="{E827FBD7-57C3-451C-8668-551D45E988BE}" destId="{E53B2533-0AA3-4DA9-B087-BA62358E240D}" srcOrd="1" destOrd="0" presId="urn:microsoft.com/office/officeart/2005/8/layout/list1"/>
    <dgm:cxn modelId="{8CA956BB-C40E-47D1-889F-5EA575FD1EBF}" type="presParOf" srcId="{AE3C3EDD-791A-4BD4-A278-39AD7ACE773D}" destId="{E6BC0AE9-E3AB-4750-A005-FC5CF961E77B}" srcOrd="9" destOrd="0" presId="urn:microsoft.com/office/officeart/2005/8/layout/list1"/>
    <dgm:cxn modelId="{71DF40A6-1DFC-4C3C-83B3-CC2AD82280CB}" type="presParOf" srcId="{AE3C3EDD-791A-4BD4-A278-39AD7ACE773D}" destId="{AA2A431F-CDE7-4065-95B2-EB685F51EEC4}" srcOrd="10" destOrd="0" presId="urn:microsoft.com/office/officeart/2005/8/layout/list1"/>
    <dgm:cxn modelId="{5C15C143-BA6F-4560-AD21-88FB0CEC6630}" type="presParOf" srcId="{AE3C3EDD-791A-4BD4-A278-39AD7ACE773D}" destId="{F34243CB-6334-437D-AF75-31DA980F61AD}" srcOrd="11" destOrd="0" presId="urn:microsoft.com/office/officeart/2005/8/layout/list1"/>
    <dgm:cxn modelId="{6012E91A-1332-4511-A742-02EB8B8449AF}" type="presParOf" srcId="{AE3C3EDD-791A-4BD4-A278-39AD7ACE773D}" destId="{7B0221A7-FB4E-418A-9B2A-D684FABAC22B}" srcOrd="12" destOrd="0" presId="urn:microsoft.com/office/officeart/2005/8/layout/list1"/>
    <dgm:cxn modelId="{E9A4339C-0775-4C7D-A4B7-8C8E4A15A2E9}" type="presParOf" srcId="{7B0221A7-FB4E-418A-9B2A-D684FABAC22B}" destId="{C440C451-2D55-44E3-8C6B-AFDDBC33ADBC}" srcOrd="0" destOrd="0" presId="urn:microsoft.com/office/officeart/2005/8/layout/list1"/>
    <dgm:cxn modelId="{5BE83BC1-5C20-4866-8E45-3681C73D302A}" type="presParOf" srcId="{7B0221A7-FB4E-418A-9B2A-D684FABAC22B}" destId="{05EFCB99-7248-43B9-848D-223728C5AB8E}" srcOrd="1" destOrd="0" presId="urn:microsoft.com/office/officeart/2005/8/layout/list1"/>
    <dgm:cxn modelId="{425AB2D8-C2BB-4500-826B-3D3FAF0B3C34}" type="presParOf" srcId="{AE3C3EDD-791A-4BD4-A278-39AD7ACE773D}" destId="{A9BD87CF-0CAE-4A33-8147-0B610F214DD8}" srcOrd="13" destOrd="0" presId="urn:microsoft.com/office/officeart/2005/8/layout/list1"/>
    <dgm:cxn modelId="{87628ECA-4C75-4EE2-B447-D75905B0823C}" type="presParOf" srcId="{AE3C3EDD-791A-4BD4-A278-39AD7ACE773D}" destId="{FAF6F661-33EA-4D65-9DF0-5BAD565E4FAD}" srcOrd="14" destOrd="0" presId="urn:microsoft.com/office/officeart/2005/8/layout/list1"/>
    <dgm:cxn modelId="{E279E44E-7F30-432B-A646-3F9217D0C3FF}" type="presParOf" srcId="{AE3C3EDD-791A-4BD4-A278-39AD7ACE773D}" destId="{66038064-7AAB-4FBC-A4AD-2F800B4FADE7}" srcOrd="15" destOrd="0" presId="urn:microsoft.com/office/officeart/2005/8/layout/list1"/>
    <dgm:cxn modelId="{B3344C86-0242-4C34-9C1F-8F7E969805EB}" type="presParOf" srcId="{AE3C3EDD-791A-4BD4-A278-39AD7ACE773D}" destId="{FCFB0371-0B06-48B3-9790-F65B24865103}" srcOrd="16" destOrd="0" presId="urn:microsoft.com/office/officeart/2005/8/layout/list1"/>
    <dgm:cxn modelId="{676D8283-1B7B-4E56-9499-F587C019A9B1}" type="presParOf" srcId="{FCFB0371-0B06-48B3-9790-F65B24865103}" destId="{86C7E217-6833-4997-80C3-7FC3320A0EB0}" srcOrd="0" destOrd="0" presId="urn:microsoft.com/office/officeart/2005/8/layout/list1"/>
    <dgm:cxn modelId="{D2F371EE-097E-4A92-8F57-EB9E37FE5D0B}" type="presParOf" srcId="{FCFB0371-0B06-48B3-9790-F65B24865103}" destId="{75235974-5D59-49D6-9EAB-74C6E521252B}" srcOrd="1" destOrd="0" presId="urn:microsoft.com/office/officeart/2005/8/layout/list1"/>
    <dgm:cxn modelId="{F4A62B28-F4BE-4AF2-A85D-F94F1402AE81}" type="presParOf" srcId="{AE3C3EDD-791A-4BD4-A278-39AD7ACE773D}" destId="{04D161FC-BEB7-4EE9-B293-0AC82BE61951}" srcOrd="17" destOrd="0" presId="urn:microsoft.com/office/officeart/2005/8/layout/list1"/>
    <dgm:cxn modelId="{203F0298-28C0-43F5-BA7F-DA3C57544ECC}" type="presParOf" srcId="{AE3C3EDD-791A-4BD4-A278-39AD7ACE773D}" destId="{06C2E5A0-A2B0-4D27-94BF-D2F5801782F2}" srcOrd="18" destOrd="0" presId="urn:microsoft.com/office/officeart/2005/8/layout/list1"/>
    <dgm:cxn modelId="{027936E1-B541-40C5-91AB-C471647E3E51}" type="presParOf" srcId="{AE3C3EDD-791A-4BD4-A278-39AD7ACE773D}" destId="{163A2EE9-D8D8-44ED-BD8B-C6352C844CE5}" srcOrd="19" destOrd="0" presId="urn:microsoft.com/office/officeart/2005/8/layout/list1"/>
    <dgm:cxn modelId="{A9313D42-90BC-4F64-B5B7-CA32EF36E112}" type="presParOf" srcId="{AE3C3EDD-791A-4BD4-A278-39AD7ACE773D}" destId="{60D961CF-AC16-43E1-833C-7969248A85D5}" srcOrd="20" destOrd="0" presId="urn:microsoft.com/office/officeart/2005/8/layout/list1"/>
    <dgm:cxn modelId="{64C547A5-725D-4C89-A930-C8A66F6CE844}" type="presParOf" srcId="{60D961CF-AC16-43E1-833C-7969248A85D5}" destId="{648AF26A-BE40-46C8-A8F4-0615BA982452}" srcOrd="0" destOrd="0" presId="urn:microsoft.com/office/officeart/2005/8/layout/list1"/>
    <dgm:cxn modelId="{049B6CF3-0FFD-461E-A39C-ADB9E0D035E7}" type="presParOf" srcId="{60D961CF-AC16-43E1-833C-7969248A85D5}" destId="{B52AB4FB-B553-4EF8-82FF-FA82AE409FE8}" srcOrd="1" destOrd="0" presId="urn:microsoft.com/office/officeart/2005/8/layout/list1"/>
    <dgm:cxn modelId="{5BDCBF83-0B0F-4DD4-B061-8B572B75C832}" type="presParOf" srcId="{AE3C3EDD-791A-4BD4-A278-39AD7ACE773D}" destId="{8438E6F3-8D85-4D2C-BAD3-B7BF2936BD5D}" srcOrd="21" destOrd="0" presId="urn:microsoft.com/office/officeart/2005/8/layout/list1"/>
    <dgm:cxn modelId="{DDBAF187-1689-4A11-B4B1-FE62C574CE3C}" type="presParOf" srcId="{AE3C3EDD-791A-4BD4-A278-39AD7ACE773D}" destId="{B2F5C6BD-8C0D-4E2E-AC9E-0C20F03D6F15}" srcOrd="22" destOrd="0" presId="urn:microsoft.com/office/officeart/2005/8/layout/list1"/>
    <dgm:cxn modelId="{22DF0FAD-26FA-4C89-A446-DF80930B33D3}" type="presParOf" srcId="{AE3C3EDD-791A-4BD4-A278-39AD7ACE773D}" destId="{B20A164F-53C3-4BAE-A0EE-0D9085CF090C}" srcOrd="23" destOrd="0" presId="urn:microsoft.com/office/officeart/2005/8/layout/list1"/>
    <dgm:cxn modelId="{240DEF8C-E6F0-49B8-B59F-E10583AAA4E7}" type="presParOf" srcId="{AE3C3EDD-791A-4BD4-A278-39AD7ACE773D}" destId="{42E424D4-31DF-4ABB-927C-36BD06FA1F7F}" srcOrd="24" destOrd="0" presId="urn:microsoft.com/office/officeart/2005/8/layout/list1"/>
    <dgm:cxn modelId="{B04FE8CE-0569-4D40-9C11-D24E3A988F1D}" type="presParOf" srcId="{42E424D4-31DF-4ABB-927C-36BD06FA1F7F}" destId="{9B83EF1E-8A7E-4838-89DA-6A05AB49D586}" srcOrd="0" destOrd="0" presId="urn:microsoft.com/office/officeart/2005/8/layout/list1"/>
    <dgm:cxn modelId="{F6243846-B47C-4DD1-93FB-6E10D3E211C1}" type="presParOf" srcId="{42E424D4-31DF-4ABB-927C-36BD06FA1F7F}" destId="{3C993688-7F93-4021-9EE1-C6F21D7B11E9}" srcOrd="1" destOrd="0" presId="urn:microsoft.com/office/officeart/2005/8/layout/list1"/>
    <dgm:cxn modelId="{A12D319D-CCC7-4BB4-AC7F-8BEE9369DCF8}" type="presParOf" srcId="{AE3C3EDD-791A-4BD4-A278-39AD7ACE773D}" destId="{C4B09F3E-ACF2-4E0C-874C-870FF14E8260}" srcOrd="25" destOrd="0" presId="urn:microsoft.com/office/officeart/2005/8/layout/list1"/>
    <dgm:cxn modelId="{A71313DB-A9E2-46E4-924D-6F9AAA5A4645}" type="presParOf" srcId="{AE3C3EDD-791A-4BD4-A278-39AD7ACE773D}" destId="{A1826354-87F6-4B8C-962F-BEBF86A9BC6F}" srcOrd="26" destOrd="0" presId="urn:microsoft.com/office/officeart/2005/8/layout/list1"/>
    <dgm:cxn modelId="{A2D30F3B-EE5D-4A8A-B3C2-29CF92F59B7D}" type="presParOf" srcId="{AE3C3EDD-791A-4BD4-A278-39AD7ACE773D}" destId="{F3EADB63-7305-435D-8EB4-487A412F09EF}" srcOrd="27" destOrd="0" presId="urn:microsoft.com/office/officeart/2005/8/layout/list1"/>
    <dgm:cxn modelId="{48ABB165-D7A7-4091-BE7E-A0700FC2C3AB}" type="presParOf" srcId="{AE3C3EDD-791A-4BD4-A278-39AD7ACE773D}" destId="{77625025-8056-425E-B98F-6D2DA2ECC7CD}" srcOrd="28" destOrd="0" presId="urn:microsoft.com/office/officeart/2005/8/layout/list1"/>
    <dgm:cxn modelId="{AA54FC13-B710-47EC-884F-D47A97AF7920}" type="presParOf" srcId="{77625025-8056-425E-B98F-6D2DA2ECC7CD}" destId="{0446EB22-26EE-4A22-AEF5-211D79CC12EA}" srcOrd="0" destOrd="0" presId="urn:microsoft.com/office/officeart/2005/8/layout/list1"/>
    <dgm:cxn modelId="{6A52FDFC-50D3-4BBB-8223-BFE409FFD5CA}" type="presParOf" srcId="{77625025-8056-425E-B98F-6D2DA2ECC7CD}" destId="{D7D374F1-A74B-4352-9256-290DA2176340}" srcOrd="1" destOrd="0" presId="urn:microsoft.com/office/officeart/2005/8/layout/list1"/>
    <dgm:cxn modelId="{77E98699-8B9A-4D01-9117-DA7F3A39CF71}" type="presParOf" srcId="{AE3C3EDD-791A-4BD4-A278-39AD7ACE773D}" destId="{8DED87CD-938B-4A23-B415-8ACDEDA2F57B}" srcOrd="29" destOrd="0" presId="urn:microsoft.com/office/officeart/2005/8/layout/list1"/>
    <dgm:cxn modelId="{51ED1B9B-3318-4173-B427-D955BBF42E43}" type="presParOf" srcId="{AE3C3EDD-791A-4BD4-A278-39AD7ACE773D}" destId="{0DDFD09C-200F-48C3-9006-BB848A016B18}" srcOrd="30" destOrd="0" presId="urn:microsoft.com/office/officeart/2005/8/layout/list1"/>
    <dgm:cxn modelId="{1C6FC45E-4B4D-4C6D-97D8-ADB312F6C346}" type="presParOf" srcId="{AE3C3EDD-791A-4BD4-A278-39AD7ACE773D}" destId="{621DC7E3-59BF-4D61-865E-B9F98B15DF26}" srcOrd="31" destOrd="0" presId="urn:microsoft.com/office/officeart/2005/8/layout/list1"/>
    <dgm:cxn modelId="{920F5355-B032-426B-8F82-8D47265FE723}" type="presParOf" srcId="{AE3C3EDD-791A-4BD4-A278-39AD7ACE773D}" destId="{28B1B3A4-B389-4867-B27E-95D5A71C4E2C}" srcOrd="32" destOrd="0" presId="urn:microsoft.com/office/officeart/2005/8/layout/list1"/>
    <dgm:cxn modelId="{0CAD0C30-F6F0-4A0F-9021-DD2E82A08BF1}" type="presParOf" srcId="{28B1B3A4-B389-4867-B27E-95D5A71C4E2C}" destId="{A55E3C5A-8FE8-4DEF-BEFA-F3FAC998A4E2}" srcOrd="0" destOrd="0" presId="urn:microsoft.com/office/officeart/2005/8/layout/list1"/>
    <dgm:cxn modelId="{F192BE04-7178-4040-BE7B-03534D85190B}" type="presParOf" srcId="{28B1B3A4-B389-4867-B27E-95D5A71C4E2C}" destId="{62820120-7684-4EA1-96FD-A4947B5485BC}" srcOrd="1" destOrd="0" presId="urn:microsoft.com/office/officeart/2005/8/layout/list1"/>
    <dgm:cxn modelId="{43C49882-67AD-4132-930E-78CAAF69DB18}" type="presParOf" srcId="{AE3C3EDD-791A-4BD4-A278-39AD7ACE773D}" destId="{976CAF95-40C1-404F-8275-0CFE2D63D922}" srcOrd="33" destOrd="0" presId="urn:microsoft.com/office/officeart/2005/8/layout/list1"/>
    <dgm:cxn modelId="{A8F7A417-71C6-415A-8489-66098CF5FCA7}" type="presParOf" srcId="{AE3C3EDD-791A-4BD4-A278-39AD7ACE773D}" destId="{0BD56D6B-0D8D-4409-9437-EBFAD2451F37}" srcOrd="34" destOrd="0" presId="urn:microsoft.com/office/officeart/2005/8/layout/list1"/>
    <dgm:cxn modelId="{9DDB38AE-EEC9-4CC2-AD9B-9A5BF6E64EFF}" type="presParOf" srcId="{AE3C3EDD-791A-4BD4-A278-39AD7ACE773D}" destId="{F3D212AB-2822-41CD-A6B8-C4EB033939E7}" srcOrd="35" destOrd="0" presId="urn:microsoft.com/office/officeart/2005/8/layout/list1"/>
    <dgm:cxn modelId="{EDB9A510-7F01-4B12-BDB7-745836563FDB}" type="presParOf" srcId="{AE3C3EDD-791A-4BD4-A278-39AD7ACE773D}" destId="{213654B0-1497-45A4-820C-95B6E96EC47A}" srcOrd="36" destOrd="0" presId="urn:microsoft.com/office/officeart/2005/8/layout/list1"/>
    <dgm:cxn modelId="{8BE584AD-F6B5-4E45-9F26-A34C890AF373}" type="presParOf" srcId="{213654B0-1497-45A4-820C-95B6E96EC47A}" destId="{0C449BBF-FE97-4846-BE50-3A7EDC1773BD}" srcOrd="0" destOrd="0" presId="urn:microsoft.com/office/officeart/2005/8/layout/list1"/>
    <dgm:cxn modelId="{0A2DE0D9-975A-4496-AA51-BD703BD35B84}" type="presParOf" srcId="{213654B0-1497-45A4-820C-95B6E96EC47A}" destId="{78CA5E0F-BB53-4189-978D-E8BB71E55583}" srcOrd="1" destOrd="0" presId="urn:microsoft.com/office/officeart/2005/8/layout/list1"/>
    <dgm:cxn modelId="{39910AFF-8C0F-4830-8DF0-0EB9B67D1BA8}" type="presParOf" srcId="{AE3C3EDD-791A-4BD4-A278-39AD7ACE773D}" destId="{EBD65FAC-A29D-4AB1-9A8C-1965E02EC4F1}" srcOrd="37" destOrd="0" presId="urn:microsoft.com/office/officeart/2005/8/layout/list1"/>
    <dgm:cxn modelId="{07A61668-0FF8-42CE-BDD6-CFCC601CCB30}" type="presParOf" srcId="{AE3C3EDD-791A-4BD4-A278-39AD7ACE773D}" destId="{DDF29BD2-4430-48C1-973A-F45FDF21D62D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74D253-99CF-4C5C-A6BC-F78DD6463A6A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85F6D43-A272-4427-89EE-C6E2EBCB3EF3}">
      <dgm:prSet phldrT="[Текст]"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Уважение человеческого достоинства, защиту от всех форм физического и психического насилия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368B4949-3099-4F41-A878-9BD9C786F002}" type="parTrans" cxnId="{75B8D91D-E49E-43D1-A2BB-A67C7685DFAB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838F1E0-B6C6-44CE-9066-25E596A4C6C3}" type="sibTrans" cxnId="{75B8D91D-E49E-43D1-A2BB-A67C7685DFAB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D6D32D2-4161-4D53-B7CA-87B60CF64262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Свободу совести, информации, свободное выражение собственных взглядов и убеждений;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897C849-26AF-4E19-A67F-03E2750900CD}" type="parTrans" cxnId="{97754474-ADE6-437C-889C-22155D3359BA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75B7764-831D-40A5-8D28-1377C0862569}" type="sibTrans" cxnId="{97754474-ADE6-437C-889C-22155D3359BA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A88B51A6-8C48-485D-92E0-27C702D6297A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Свободу совести, информации, свободное выражение собственных взглядов и убеждений;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B2352CA-2AE8-4CB1-940A-E29204101BCA}" type="parTrans" cxnId="{C880C2B6-5B5A-44AF-A8F3-E7084EB94EFC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551068C-FB75-4E1B-ACF4-E46A3F2F2CB2}" type="sibTrans" cxnId="{C880C2B6-5B5A-44AF-A8F3-E7084EB94EFC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45F5EDF-AA2D-461C-848F-82A68EFAD02D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Переход с платного обучения на бесплатное обучение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E37927BA-A387-4315-9662-D8356C7FA21D}" type="parTrans" cxnId="{136DC23B-1AF0-4B1B-9DEF-9CD518B9E70F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6472CF5-D116-48BD-91D3-2B402060D249}" type="sibTrans" cxnId="{136DC23B-1AF0-4B1B-9DEF-9CD518B9E70F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B51D173-2758-464F-BC6B-43A1901A4FC1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Участие в управлении образовательной организацией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90E4AA7-F40D-46A6-8186-73E50C66AEEE}" type="parTrans" cxnId="{94440069-B180-462B-9C45-F0A907C7B4D4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A719EC9-4CDE-4CF3-BDC8-5FEB5569677B}" type="sibTrans" cxnId="{94440069-B180-462B-9C45-F0A907C7B4D4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1861F34-57DA-4245-894B-A7DAC3EE502B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Бесплатное пользование библиотечно-информационными ресурсами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FB2C952-13A3-4BA3-8F11-8FD17F3FDF6D}" type="parTrans" cxnId="{41435441-1ECE-4B33-9B26-95D3FD3F72D7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79D7D4B-A2FE-497F-B893-C8D01F0A933D}" type="sibTrans" cxnId="{41435441-1ECE-4B33-9B26-95D3FD3F72D7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E98D9A6-7C38-4551-8D0F-034BC6C88628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Поощрение за успехи в учебной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5F85483-FDB3-4A01-A867-29FF2DB4DFC5}" type="parTrans" cxnId="{D28FFFB4-52CA-4FB0-B682-8B81D5BD215A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5B52A3E-402F-4F3A-91CD-699BB3058D4F}" type="sibTrans" cxnId="{D28FFFB4-52CA-4FB0-B682-8B81D5BD215A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CD5CDE11-3B21-4138-A6DE-DFF11270A846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Право на участие в общественных объединениях,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2194190-1117-41FA-9B20-3904E74AD596}" type="parTrans" cxnId="{C6B86FAC-F64B-43FB-8AE0-59C045B67FF3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C38C0FB-DB73-4802-B83C-D04A5D683402}" type="sibTrans" cxnId="{C6B86FAC-F64B-43FB-8AE0-59C045B67FF3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AE84BE30-8B7C-4DF0-9A56-FC6ACDF81104}">
      <dgm:prSet custT="1"/>
      <dgm:spPr/>
      <dgm:t>
        <a:bodyPr/>
        <a:lstStyle/>
        <a:p>
          <a:pPr algn="just"/>
          <a:r>
            <a:rPr lang="ru-RU" sz="1400" b="0" i="0" dirty="0" smtClean="0">
              <a:latin typeface="Times New Roman" pitchFamily="18" charset="0"/>
              <a:cs typeface="Times New Roman" pitchFamily="18" charset="0"/>
            </a:rPr>
            <a:t>Вправе пройти экстерном промежуточную и государственную итоговую аттестацию в организации, осуществляющей образовательную деятельность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3F2BF5F7-CA21-4A08-B32F-ACEF188AB574}" type="parTrans" cxnId="{BABD0B7C-1407-40FF-B9D6-566C99004EE1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157CCDC-F78D-41B2-A077-1029B0518CF1}" type="sibTrans" cxnId="{BABD0B7C-1407-40FF-B9D6-566C99004EE1}">
      <dgm:prSet/>
      <dgm:spPr/>
      <dgm:t>
        <a:bodyPr/>
        <a:lstStyle/>
        <a:p>
          <a:pPr algn="just"/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374A4A8-A038-449C-A3FC-F039A1264A3F}">
      <dgm:prSet custT="1"/>
      <dgm:spPr/>
      <dgm:t>
        <a:bodyPr/>
        <a:lstStyle/>
        <a:p>
          <a:r>
            <a:rPr lang="ru-RU" sz="14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права, установленные федеральными законами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7FFEF1-5FEF-451A-9ADA-EA926D6E85F9}" type="parTrans" cxnId="{6C62E72C-FB12-4E71-B72E-EAF158793FD8}">
      <dgm:prSet/>
      <dgm:spPr/>
      <dgm:t>
        <a:bodyPr/>
        <a:lstStyle/>
        <a:p>
          <a:endParaRPr lang="ru-RU"/>
        </a:p>
      </dgm:t>
    </dgm:pt>
    <dgm:pt modelId="{85963BB7-9064-42B0-B563-A0AC9A0C5379}" type="sibTrans" cxnId="{6C62E72C-FB12-4E71-B72E-EAF158793FD8}">
      <dgm:prSet/>
      <dgm:spPr/>
      <dgm:t>
        <a:bodyPr/>
        <a:lstStyle/>
        <a:p>
          <a:endParaRPr lang="ru-RU"/>
        </a:p>
      </dgm:t>
    </dgm:pt>
    <dgm:pt modelId="{597DBDAD-D02F-4B39-8C48-59D4E5623CB1}" type="pres">
      <dgm:prSet presAssocID="{1F74D253-99CF-4C5C-A6BC-F78DD6463A6A}" presName="linear" presStyleCnt="0">
        <dgm:presLayoutVars>
          <dgm:dir/>
          <dgm:animLvl val="lvl"/>
          <dgm:resizeHandles val="exact"/>
        </dgm:presLayoutVars>
      </dgm:prSet>
      <dgm:spPr/>
    </dgm:pt>
    <dgm:pt modelId="{F9977F6F-D88C-4ACD-AFFB-B92DD0E46020}" type="pres">
      <dgm:prSet presAssocID="{F85F6D43-A272-4427-89EE-C6E2EBCB3EF3}" presName="parentLin" presStyleCnt="0"/>
      <dgm:spPr/>
    </dgm:pt>
    <dgm:pt modelId="{718C80BF-2278-406B-AA38-7B3C8A2F101C}" type="pres">
      <dgm:prSet presAssocID="{F85F6D43-A272-4427-89EE-C6E2EBCB3EF3}" presName="parentLeftMargin" presStyleLbl="node1" presStyleIdx="0" presStyleCnt="10"/>
      <dgm:spPr/>
    </dgm:pt>
    <dgm:pt modelId="{D828AA60-5AE0-45F3-BB9D-8915E8C0BC5C}" type="pres">
      <dgm:prSet presAssocID="{F85F6D43-A272-4427-89EE-C6E2EBCB3EF3}" presName="parentText" presStyleLbl="node1" presStyleIdx="0" presStyleCnt="10" custScaleX="142857" custScaleY="1461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3D5104-56A4-46DC-B651-9B868EC21D65}" type="pres">
      <dgm:prSet presAssocID="{F85F6D43-A272-4427-89EE-C6E2EBCB3EF3}" presName="negativeSpace" presStyleCnt="0"/>
      <dgm:spPr/>
    </dgm:pt>
    <dgm:pt modelId="{7AF79D70-178E-47B4-8F77-5250B7224EF8}" type="pres">
      <dgm:prSet presAssocID="{F85F6D43-A272-4427-89EE-C6E2EBCB3EF3}" presName="childText" presStyleLbl="conFgAcc1" presStyleIdx="0" presStyleCnt="10">
        <dgm:presLayoutVars>
          <dgm:bulletEnabled val="1"/>
        </dgm:presLayoutVars>
      </dgm:prSet>
      <dgm:spPr/>
    </dgm:pt>
    <dgm:pt modelId="{6EC3E7B1-CE0E-4538-B043-F9FA56AB567D}" type="pres">
      <dgm:prSet presAssocID="{0838F1E0-B6C6-44CE-9066-25E596A4C6C3}" presName="spaceBetweenRectangles" presStyleCnt="0"/>
      <dgm:spPr/>
    </dgm:pt>
    <dgm:pt modelId="{046F8EAD-06C1-47C4-9190-5C0656569C55}" type="pres">
      <dgm:prSet presAssocID="{7B51D173-2758-464F-BC6B-43A1901A4FC1}" presName="parentLin" presStyleCnt="0"/>
      <dgm:spPr/>
    </dgm:pt>
    <dgm:pt modelId="{717D9009-F7B6-44A9-91AF-76A2E977FA4F}" type="pres">
      <dgm:prSet presAssocID="{7B51D173-2758-464F-BC6B-43A1901A4FC1}" presName="parentLeftMargin" presStyleLbl="node1" presStyleIdx="0" presStyleCnt="10"/>
      <dgm:spPr/>
    </dgm:pt>
    <dgm:pt modelId="{EB648D08-84E0-4FE9-B4C0-9FDCC908D7B4}" type="pres">
      <dgm:prSet presAssocID="{7B51D173-2758-464F-BC6B-43A1901A4FC1}" presName="parentText" presStyleLbl="node1" presStyleIdx="1" presStyleCnt="10" custScaleX="142857">
        <dgm:presLayoutVars>
          <dgm:chMax val="0"/>
          <dgm:bulletEnabled val="1"/>
        </dgm:presLayoutVars>
      </dgm:prSet>
      <dgm:spPr/>
    </dgm:pt>
    <dgm:pt modelId="{0E663516-BBEE-4DDB-B888-F8238DBEDAB4}" type="pres">
      <dgm:prSet presAssocID="{7B51D173-2758-464F-BC6B-43A1901A4FC1}" presName="negativeSpace" presStyleCnt="0"/>
      <dgm:spPr/>
    </dgm:pt>
    <dgm:pt modelId="{56E2BF42-6DB1-47D9-B980-36ACAF71C214}" type="pres">
      <dgm:prSet presAssocID="{7B51D173-2758-464F-BC6B-43A1901A4FC1}" presName="childText" presStyleLbl="conFgAcc1" presStyleIdx="1" presStyleCnt="10">
        <dgm:presLayoutVars>
          <dgm:bulletEnabled val="1"/>
        </dgm:presLayoutVars>
      </dgm:prSet>
      <dgm:spPr/>
    </dgm:pt>
    <dgm:pt modelId="{80B7E4D9-67CF-4B2D-8288-97E19B05266D}" type="pres">
      <dgm:prSet presAssocID="{8A719EC9-4CDE-4CF3-BDC8-5FEB5569677B}" presName="spaceBetweenRectangles" presStyleCnt="0"/>
      <dgm:spPr/>
    </dgm:pt>
    <dgm:pt modelId="{DDB0FAEC-5F53-41F6-A984-72871DC6AA03}" type="pres">
      <dgm:prSet presAssocID="{945F5EDF-AA2D-461C-848F-82A68EFAD02D}" presName="parentLin" presStyleCnt="0"/>
      <dgm:spPr/>
    </dgm:pt>
    <dgm:pt modelId="{92C707F0-B360-4D3E-9301-1949A3DFA5A3}" type="pres">
      <dgm:prSet presAssocID="{945F5EDF-AA2D-461C-848F-82A68EFAD02D}" presName="parentLeftMargin" presStyleLbl="node1" presStyleIdx="1" presStyleCnt="10"/>
      <dgm:spPr/>
    </dgm:pt>
    <dgm:pt modelId="{742EF576-361C-402D-9AB1-72E4E0CCDCC8}" type="pres">
      <dgm:prSet presAssocID="{945F5EDF-AA2D-461C-848F-82A68EFAD02D}" presName="parentText" presStyleLbl="node1" presStyleIdx="2" presStyleCnt="10" custScaleX="142857">
        <dgm:presLayoutVars>
          <dgm:chMax val="0"/>
          <dgm:bulletEnabled val="1"/>
        </dgm:presLayoutVars>
      </dgm:prSet>
      <dgm:spPr/>
    </dgm:pt>
    <dgm:pt modelId="{1073C05D-2115-4516-A803-459A4F69810B}" type="pres">
      <dgm:prSet presAssocID="{945F5EDF-AA2D-461C-848F-82A68EFAD02D}" presName="negativeSpace" presStyleCnt="0"/>
      <dgm:spPr/>
    </dgm:pt>
    <dgm:pt modelId="{117C6981-2369-4343-B75C-B804AF9673BC}" type="pres">
      <dgm:prSet presAssocID="{945F5EDF-AA2D-461C-848F-82A68EFAD02D}" presName="childText" presStyleLbl="conFgAcc1" presStyleIdx="2" presStyleCnt="10">
        <dgm:presLayoutVars>
          <dgm:bulletEnabled val="1"/>
        </dgm:presLayoutVars>
      </dgm:prSet>
      <dgm:spPr/>
    </dgm:pt>
    <dgm:pt modelId="{1A18DC94-0144-4ADF-AF36-295DA5503383}" type="pres">
      <dgm:prSet presAssocID="{46472CF5-D116-48BD-91D3-2B402060D249}" presName="spaceBetweenRectangles" presStyleCnt="0"/>
      <dgm:spPr/>
    </dgm:pt>
    <dgm:pt modelId="{1EA8935A-7CC6-4DEB-A6F7-7DECA8D1B47C}" type="pres">
      <dgm:prSet presAssocID="{A88B51A6-8C48-485D-92E0-27C702D6297A}" presName="parentLin" presStyleCnt="0"/>
      <dgm:spPr/>
    </dgm:pt>
    <dgm:pt modelId="{111F7301-9B0A-48F8-BE3B-218521A85BCC}" type="pres">
      <dgm:prSet presAssocID="{A88B51A6-8C48-485D-92E0-27C702D6297A}" presName="parentLeftMargin" presStyleLbl="node1" presStyleIdx="2" presStyleCnt="10"/>
      <dgm:spPr/>
    </dgm:pt>
    <dgm:pt modelId="{5ABA6022-9CC3-444D-99F3-B5CAF67900EF}" type="pres">
      <dgm:prSet presAssocID="{A88B51A6-8C48-485D-92E0-27C702D6297A}" presName="parentText" presStyleLbl="node1" presStyleIdx="3" presStyleCnt="10" custScaleX="142857">
        <dgm:presLayoutVars>
          <dgm:chMax val="0"/>
          <dgm:bulletEnabled val="1"/>
        </dgm:presLayoutVars>
      </dgm:prSet>
      <dgm:spPr/>
    </dgm:pt>
    <dgm:pt modelId="{E1D6C436-6259-4376-99E4-71B82D553CEF}" type="pres">
      <dgm:prSet presAssocID="{A88B51A6-8C48-485D-92E0-27C702D6297A}" presName="negativeSpace" presStyleCnt="0"/>
      <dgm:spPr/>
    </dgm:pt>
    <dgm:pt modelId="{1F3D8A8D-2DFB-46A5-94F4-8E931EEC339F}" type="pres">
      <dgm:prSet presAssocID="{A88B51A6-8C48-485D-92E0-27C702D6297A}" presName="childText" presStyleLbl="conFgAcc1" presStyleIdx="3" presStyleCnt="10">
        <dgm:presLayoutVars>
          <dgm:bulletEnabled val="1"/>
        </dgm:presLayoutVars>
      </dgm:prSet>
      <dgm:spPr/>
    </dgm:pt>
    <dgm:pt modelId="{54D2326C-C6F5-43D1-A196-F08BE567270E}" type="pres">
      <dgm:prSet presAssocID="{1551068C-FB75-4E1B-ACF4-E46A3F2F2CB2}" presName="spaceBetweenRectangles" presStyleCnt="0"/>
      <dgm:spPr/>
    </dgm:pt>
    <dgm:pt modelId="{D1994AF5-55B6-4C30-97A7-F4B4A356F3E6}" type="pres">
      <dgm:prSet presAssocID="{7D6D32D2-4161-4D53-B7CA-87B60CF64262}" presName="parentLin" presStyleCnt="0"/>
      <dgm:spPr/>
    </dgm:pt>
    <dgm:pt modelId="{6252572E-788B-460B-8753-8BD20E299934}" type="pres">
      <dgm:prSet presAssocID="{7D6D32D2-4161-4D53-B7CA-87B60CF64262}" presName="parentLeftMargin" presStyleLbl="node1" presStyleIdx="3" presStyleCnt="10"/>
      <dgm:spPr/>
    </dgm:pt>
    <dgm:pt modelId="{6B1B50A0-1FE6-4E4E-B610-A59785EA5636}" type="pres">
      <dgm:prSet presAssocID="{7D6D32D2-4161-4D53-B7CA-87B60CF64262}" presName="parentText" presStyleLbl="node1" presStyleIdx="4" presStyleCnt="10" custScaleX="142857">
        <dgm:presLayoutVars>
          <dgm:chMax val="0"/>
          <dgm:bulletEnabled val="1"/>
        </dgm:presLayoutVars>
      </dgm:prSet>
      <dgm:spPr/>
    </dgm:pt>
    <dgm:pt modelId="{B736E80A-6CC5-4D63-B0AD-64749B0901D9}" type="pres">
      <dgm:prSet presAssocID="{7D6D32D2-4161-4D53-B7CA-87B60CF64262}" presName="negativeSpace" presStyleCnt="0"/>
      <dgm:spPr/>
    </dgm:pt>
    <dgm:pt modelId="{8F3DC846-FCE5-458F-9915-6FD52B248B09}" type="pres">
      <dgm:prSet presAssocID="{7D6D32D2-4161-4D53-B7CA-87B60CF64262}" presName="childText" presStyleLbl="conFgAcc1" presStyleIdx="4" presStyleCnt="10">
        <dgm:presLayoutVars>
          <dgm:bulletEnabled val="1"/>
        </dgm:presLayoutVars>
      </dgm:prSet>
      <dgm:spPr/>
    </dgm:pt>
    <dgm:pt modelId="{3EA2DF8E-40C3-43C1-B245-6A07BA6DAFB4}" type="pres">
      <dgm:prSet presAssocID="{375B7764-831D-40A5-8D28-1377C0862569}" presName="spaceBetweenRectangles" presStyleCnt="0"/>
      <dgm:spPr/>
    </dgm:pt>
    <dgm:pt modelId="{C0648D25-70B8-4E29-B222-0670FCAAFFCD}" type="pres">
      <dgm:prSet presAssocID="{AE84BE30-8B7C-4DF0-9A56-FC6ACDF81104}" presName="parentLin" presStyleCnt="0"/>
      <dgm:spPr/>
    </dgm:pt>
    <dgm:pt modelId="{F41BED2E-FCB3-47B2-B92F-64D25F370407}" type="pres">
      <dgm:prSet presAssocID="{AE84BE30-8B7C-4DF0-9A56-FC6ACDF81104}" presName="parentLeftMargin" presStyleLbl="node1" presStyleIdx="4" presStyleCnt="10"/>
      <dgm:spPr/>
    </dgm:pt>
    <dgm:pt modelId="{9B3A6BEE-AF96-48A5-BA28-A1EF4C747D73}" type="pres">
      <dgm:prSet presAssocID="{AE84BE30-8B7C-4DF0-9A56-FC6ACDF81104}" presName="parentText" presStyleLbl="node1" presStyleIdx="5" presStyleCnt="10" custScaleX="142857" custScaleY="133642">
        <dgm:presLayoutVars>
          <dgm:chMax val="0"/>
          <dgm:bulletEnabled val="1"/>
        </dgm:presLayoutVars>
      </dgm:prSet>
      <dgm:spPr/>
    </dgm:pt>
    <dgm:pt modelId="{DF012448-2036-4714-88EC-D90138F18B21}" type="pres">
      <dgm:prSet presAssocID="{AE84BE30-8B7C-4DF0-9A56-FC6ACDF81104}" presName="negativeSpace" presStyleCnt="0"/>
      <dgm:spPr/>
    </dgm:pt>
    <dgm:pt modelId="{427F0EFB-B9B4-4E15-9A28-44A3EFF87A1A}" type="pres">
      <dgm:prSet presAssocID="{AE84BE30-8B7C-4DF0-9A56-FC6ACDF81104}" presName="childText" presStyleLbl="conFgAcc1" presStyleIdx="5" presStyleCnt="10">
        <dgm:presLayoutVars>
          <dgm:bulletEnabled val="1"/>
        </dgm:presLayoutVars>
      </dgm:prSet>
      <dgm:spPr/>
    </dgm:pt>
    <dgm:pt modelId="{F90C20EF-1CFE-4ED0-9A84-1A7FD742B8D8}" type="pres">
      <dgm:prSet presAssocID="{D157CCDC-F78D-41B2-A077-1029B0518CF1}" presName="spaceBetweenRectangles" presStyleCnt="0"/>
      <dgm:spPr/>
    </dgm:pt>
    <dgm:pt modelId="{E902E116-C781-4386-BCB1-B10800A7C23A}" type="pres">
      <dgm:prSet presAssocID="{CD5CDE11-3B21-4138-A6DE-DFF11270A846}" presName="parentLin" presStyleCnt="0"/>
      <dgm:spPr/>
    </dgm:pt>
    <dgm:pt modelId="{5C301F0B-9425-4C0F-B70C-C741C24CD698}" type="pres">
      <dgm:prSet presAssocID="{CD5CDE11-3B21-4138-A6DE-DFF11270A846}" presName="parentLeftMargin" presStyleLbl="node1" presStyleIdx="5" presStyleCnt="10"/>
      <dgm:spPr/>
    </dgm:pt>
    <dgm:pt modelId="{B57577CA-3275-4431-A22F-EA4A0961AD58}" type="pres">
      <dgm:prSet presAssocID="{CD5CDE11-3B21-4138-A6DE-DFF11270A846}" presName="parentText" presStyleLbl="node1" presStyleIdx="6" presStyleCnt="10" custScaleX="142857">
        <dgm:presLayoutVars>
          <dgm:chMax val="0"/>
          <dgm:bulletEnabled val="1"/>
        </dgm:presLayoutVars>
      </dgm:prSet>
      <dgm:spPr/>
    </dgm:pt>
    <dgm:pt modelId="{3731ED99-89AE-41D7-8A2E-6DB718B15845}" type="pres">
      <dgm:prSet presAssocID="{CD5CDE11-3B21-4138-A6DE-DFF11270A846}" presName="negativeSpace" presStyleCnt="0"/>
      <dgm:spPr/>
    </dgm:pt>
    <dgm:pt modelId="{F6601E89-FF1A-469B-A90B-35CC39C0CF29}" type="pres">
      <dgm:prSet presAssocID="{CD5CDE11-3B21-4138-A6DE-DFF11270A846}" presName="childText" presStyleLbl="conFgAcc1" presStyleIdx="6" presStyleCnt="10">
        <dgm:presLayoutVars>
          <dgm:bulletEnabled val="1"/>
        </dgm:presLayoutVars>
      </dgm:prSet>
      <dgm:spPr/>
    </dgm:pt>
    <dgm:pt modelId="{19D3343F-E657-4441-A1B2-66975F943B38}" type="pres">
      <dgm:prSet presAssocID="{FC38C0FB-DB73-4802-B83C-D04A5D683402}" presName="spaceBetweenRectangles" presStyleCnt="0"/>
      <dgm:spPr/>
    </dgm:pt>
    <dgm:pt modelId="{A8AC9EE8-991E-4670-865A-E8A8D830FDA9}" type="pres">
      <dgm:prSet presAssocID="{1E98D9A6-7C38-4551-8D0F-034BC6C88628}" presName="parentLin" presStyleCnt="0"/>
      <dgm:spPr/>
    </dgm:pt>
    <dgm:pt modelId="{175A75FA-23D5-4D99-956A-A443C1C031F5}" type="pres">
      <dgm:prSet presAssocID="{1E98D9A6-7C38-4551-8D0F-034BC6C88628}" presName="parentLeftMargin" presStyleLbl="node1" presStyleIdx="6" presStyleCnt="10"/>
      <dgm:spPr/>
    </dgm:pt>
    <dgm:pt modelId="{0D0E27EC-E994-4187-BB2A-87CE0852B8F6}" type="pres">
      <dgm:prSet presAssocID="{1E98D9A6-7C38-4551-8D0F-034BC6C88628}" presName="parentText" presStyleLbl="node1" presStyleIdx="7" presStyleCnt="10" custScaleX="142857">
        <dgm:presLayoutVars>
          <dgm:chMax val="0"/>
          <dgm:bulletEnabled val="1"/>
        </dgm:presLayoutVars>
      </dgm:prSet>
      <dgm:spPr/>
    </dgm:pt>
    <dgm:pt modelId="{B1D7FA73-1656-4498-8DB9-F8410C9D4A9B}" type="pres">
      <dgm:prSet presAssocID="{1E98D9A6-7C38-4551-8D0F-034BC6C88628}" presName="negativeSpace" presStyleCnt="0"/>
      <dgm:spPr/>
    </dgm:pt>
    <dgm:pt modelId="{ACE3748C-42F2-4A94-975B-ABBBB4115D23}" type="pres">
      <dgm:prSet presAssocID="{1E98D9A6-7C38-4551-8D0F-034BC6C88628}" presName="childText" presStyleLbl="conFgAcc1" presStyleIdx="7" presStyleCnt="10">
        <dgm:presLayoutVars>
          <dgm:bulletEnabled val="1"/>
        </dgm:presLayoutVars>
      </dgm:prSet>
      <dgm:spPr/>
    </dgm:pt>
    <dgm:pt modelId="{C4D026ED-6DA7-4009-9FDC-C7EC8296CDFE}" type="pres">
      <dgm:prSet presAssocID="{95B52A3E-402F-4F3A-91CD-699BB3058D4F}" presName="spaceBetweenRectangles" presStyleCnt="0"/>
      <dgm:spPr/>
    </dgm:pt>
    <dgm:pt modelId="{12ADEB80-529B-4EE3-88E4-DE90D1766DEB}" type="pres">
      <dgm:prSet presAssocID="{91861F34-57DA-4245-894B-A7DAC3EE502B}" presName="parentLin" presStyleCnt="0"/>
      <dgm:spPr/>
    </dgm:pt>
    <dgm:pt modelId="{523EBFF3-928E-4E33-B7B9-AE845684F111}" type="pres">
      <dgm:prSet presAssocID="{91861F34-57DA-4245-894B-A7DAC3EE502B}" presName="parentLeftMargin" presStyleLbl="node1" presStyleIdx="7" presStyleCnt="10"/>
      <dgm:spPr/>
    </dgm:pt>
    <dgm:pt modelId="{90151117-6D44-4DF6-921D-E26DCE68E3A8}" type="pres">
      <dgm:prSet presAssocID="{91861F34-57DA-4245-894B-A7DAC3EE502B}" presName="parentText" presStyleLbl="node1" presStyleIdx="8" presStyleCnt="10" custScaleX="142857">
        <dgm:presLayoutVars>
          <dgm:chMax val="0"/>
          <dgm:bulletEnabled val="1"/>
        </dgm:presLayoutVars>
      </dgm:prSet>
      <dgm:spPr/>
    </dgm:pt>
    <dgm:pt modelId="{44755BF5-37FF-4F6E-9331-DDDE0834BC15}" type="pres">
      <dgm:prSet presAssocID="{91861F34-57DA-4245-894B-A7DAC3EE502B}" presName="negativeSpace" presStyleCnt="0"/>
      <dgm:spPr/>
    </dgm:pt>
    <dgm:pt modelId="{CBAAAFA8-5F71-4B14-81C3-BE53FF573B2E}" type="pres">
      <dgm:prSet presAssocID="{91861F34-57DA-4245-894B-A7DAC3EE502B}" presName="childText" presStyleLbl="conFgAcc1" presStyleIdx="8" presStyleCnt="10">
        <dgm:presLayoutVars>
          <dgm:bulletEnabled val="1"/>
        </dgm:presLayoutVars>
      </dgm:prSet>
      <dgm:spPr/>
    </dgm:pt>
    <dgm:pt modelId="{15B53056-EC32-4797-98EA-35524E2ECFA5}" type="pres">
      <dgm:prSet presAssocID="{779D7D4B-A2FE-497F-B893-C8D01F0A933D}" presName="spaceBetweenRectangles" presStyleCnt="0"/>
      <dgm:spPr/>
    </dgm:pt>
    <dgm:pt modelId="{6690C62A-E699-4BE3-A9C3-3A0A709F2578}" type="pres">
      <dgm:prSet presAssocID="{0374A4A8-A038-449C-A3FC-F039A1264A3F}" presName="parentLin" presStyleCnt="0"/>
      <dgm:spPr/>
    </dgm:pt>
    <dgm:pt modelId="{B2D888EF-EA0A-47B6-9A99-DB393EBD87C6}" type="pres">
      <dgm:prSet presAssocID="{0374A4A8-A038-449C-A3FC-F039A1264A3F}" presName="parentLeftMargin" presStyleLbl="node1" presStyleIdx="8" presStyleCnt="10"/>
      <dgm:spPr/>
    </dgm:pt>
    <dgm:pt modelId="{744A5CFD-98AE-4689-A548-5D7C08B59DCF}" type="pres">
      <dgm:prSet presAssocID="{0374A4A8-A038-449C-A3FC-F039A1264A3F}" presName="parentText" presStyleLbl="node1" presStyleIdx="9" presStyleCnt="10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168C9C-4A9B-48D0-9E7A-8BE4C45D31F1}" type="pres">
      <dgm:prSet presAssocID="{0374A4A8-A038-449C-A3FC-F039A1264A3F}" presName="negativeSpace" presStyleCnt="0"/>
      <dgm:spPr/>
    </dgm:pt>
    <dgm:pt modelId="{0BC1F8C5-BCD9-44FA-AFD4-AF94D042DF73}" type="pres">
      <dgm:prSet presAssocID="{0374A4A8-A038-449C-A3FC-F039A1264A3F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C1DA145B-F02F-4625-91AB-D76A36EA211C}" type="presOf" srcId="{7B51D173-2758-464F-BC6B-43A1901A4FC1}" destId="{717D9009-F7B6-44A9-91AF-76A2E977FA4F}" srcOrd="0" destOrd="0" presId="urn:microsoft.com/office/officeart/2005/8/layout/list1"/>
    <dgm:cxn modelId="{C6B86FAC-F64B-43FB-8AE0-59C045B67FF3}" srcId="{1F74D253-99CF-4C5C-A6BC-F78DD6463A6A}" destId="{CD5CDE11-3B21-4138-A6DE-DFF11270A846}" srcOrd="6" destOrd="0" parTransId="{52194190-1117-41FA-9B20-3904E74AD596}" sibTransId="{FC38C0FB-DB73-4802-B83C-D04A5D683402}"/>
    <dgm:cxn modelId="{155DB00B-D448-4C50-91FB-CE3FC21C9265}" type="presOf" srcId="{945F5EDF-AA2D-461C-848F-82A68EFAD02D}" destId="{92C707F0-B360-4D3E-9301-1949A3DFA5A3}" srcOrd="0" destOrd="0" presId="urn:microsoft.com/office/officeart/2005/8/layout/list1"/>
    <dgm:cxn modelId="{6EB98911-13D3-4F27-A00A-30DC3430DAEE}" type="presOf" srcId="{7D6D32D2-4161-4D53-B7CA-87B60CF64262}" destId="{6252572E-788B-460B-8753-8BD20E299934}" srcOrd="0" destOrd="0" presId="urn:microsoft.com/office/officeart/2005/8/layout/list1"/>
    <dgm:cxn modelId="{B7F6E316-E8D7-4ED7-A4CB-5072BD1315DE}" type="presOf" srcId="{91861F34-57DA-4245-894B-A7DAC3EE502B}" destId="{90151117-6D44-4DF6-921D-E26DCE68E3A8}" srcOrd="1" destOrd="0" presId="urn:microsoft.com/office/officeart/2005/8/layout/list1"/>
    <dgm:cxn modelId="{6C62E72C-FB12-4E71-B72E-EAF158793FD8}" srcId="{1F74D253-99CF-4C5C-A6BC-F78DD6463A6A}" destId="{0374A4A8-A038-449C-A3FC-F039A1264A3F}" srcOrd="9" destOrd="0" parTransId="{217FFEF1-5FEF-451A-9ADA-EA926D6E85F9}" sibTransId="{85963BB7-9064-42B0-B563-A0AC9A0C5379}"/>
    <dgm:cxn modelId="{74CFCD95-0A07-48B4-887E-8B18CA08BAB8}" type="presOf" srcId="{F85F6D43-A272-4427-89EE-C6E2EBCB3EF3}" destId="{D828AA60-5AE0-45F3-BB9D-8915E8C0BC5C}" srcOrd="1" destOrd="0" presId="urn:microsoft.com/office/officeart/2005/8/layout/list1"/>
    <dgm:cxn modelId="{14814BC1-A895-4CC8-87C5-426263F58123}" type="presOf" srcId="{AE84BE30-8B7C-4DF0-9A56-FC6ACDF81104}" destId="{9B3A6BEE-AF96-48A5-BA28-A1EF4C747D73}" srcOrd="1" destOrd="0" presId="urn:microsoft.com/office/officeart/2005/8/layout/list1"/>
    <dgm:cxn modelId="{C3A94CD9-284C-4E2B-A45C-9CC113522994}" type="presOf" srcId="{1F74D253-99CF-4C5C-A6BC-F78DD6463A6A}" destId="{597DBDAD-D02F-4B39-8C48-59D4E5623CB1}" srcOrd="0" destOrd="0" presId="urn:microsoft.com/office/officeart/2005/8/layout/list1"/>
    <dgm:cxn modelId="{5EDE6A6F-61A8-43D1-AB91-DCA9970CCAA4}" type="presOf" srcId="{7D6D32D2-4161-4D53-B7CA-87B60CF64262}" destId="{6B1B50A0-1FE6-4E4E-B610-A59785EA5636}" srcOrd="1" destOrd="0" presId="urn:microsoft.com/office/officeart/2005/8/layout/list1"/>
    <dgm:cxn modelId="{2D196AD0-0978-4653-B09B-AC7DB703C24D}" type="presOf" srcId="{A88B51A6-8C48-485D-92E0-27C702D6297A}" destId="{111F7301-9B0A-48F8-BE3B-218521A85BCC}" srcOrd="0" destOrd="0" presId="urn:microsoft.com/office/officeart/2005/8/layout/list1"/>
    <dgm:cxn modelId="{F20035D2-D9FF-43EE-9D98-5686EE4C6959}" type="presOf" srcId="{CD5CDE11-3B21-4138-A6DE-DFF11270A846}" destId="{5C301F0B-9425-4C0F-B70C-C741C24CD698}" srcOrd="0" destOrd="0" presId="urn:microsoft.com/office/officeart/2005/8/layout/list1"/>
    <dgm:cxn modelId="{C880C2B6-5B5A-44AF-A8F3-E7084EB94EFC}" srcId="{1F74D253-99CF-4C5C-A6BC-F78DD6463A6A}" destId="{A88B51A6-8C48-485D-92E0-27C702D6297A}" srcOrd="3" destOrd="0" parTransId="{CB2352CA-2AE8-4CB1-940A-E29204101BCA}" sibTransId="{1551068C-FB75-4E1B-ACF4-E46A3F2F2CB2}"/>
    <dgm:cxn modelId="{2D541C7B-B933-40C1-AF0A-A3E887EF1E96}" type="presOf" srcId="{1E98D9A6-7C38-4551-8D0F-034BC6C88628}" destId="{175A75FA-23D5-4D99-956A-A443C1C031F5}" srcOrd="0" destOrd="0" presId="urn:microsoft.com/office/officeart/2005/8/layout/list1"/>
    <dgm:cxn modelId="{136DC23B-1AF0-4B1B-9DEF-9CD518B9E70F}" srcId="{1F74D253-99CF-4C5C-A6BC-F78DD6463A6A}" destId="{945F5EDF-AA2D-461C-848F-82A68EFAD02D}" srcOrd="2" destOrd="0" parTransId="{E37927BA-A387-4315-9662-D8356C7FA21D}" sibTransId="{46472CF5-D116-48BD-91D3-2B402060D249}"/>
    <dgm:cxn modelId="{6383AD82-A292-469B-AC7B-F0E1F434F99F}" type="presOf" srcId="{1E98D9A6-7C38-4551-8D0F-034BC6C88628}" destId="{0D0E27EC-E994-4187-BB2A-87CE0852B8F6}" srcOrd="1" destOrd="0" presId="urn:microsoft.com/office/officeart/2005/8/layout/list1"/>
    <dgm:cxn modelId="{8939AEE8-DFD3-43B7-BCB4-586D119BC737}" type="presOf" srcId="{7B51D173-2758-464F-BC6B-43A1901A4FC1}" destId="{EB648D08-84E0-4FE9-B4C0-9FDCC908D7B4}" srcOrd="1" destOrd="0" presId="urn:microsoft.com/office/officeart/2005/8/layout/list1"/>
    <dgm:cxn modelId="{94BC0F9B-888C-4422-801B-D69BD343BE14}" type="presOf" srcId="{945F5EDF-AA2D-461C-848F-82A68EFAD02D}" destId="{742EF576-361C-402D-9AB1-72E4E0CCDCC8}" srcOrd="1" destOrd="0" presId="urn:microsoft.com/office/officeart/2005/8/layout/list1"/>
    <dgm:cxn modelId="{EF48962F-B0C7-4C04-889B-4465EB7E8E57}" type="presOf" srcId="{0374A4A8-A038-449C-A3FC-F039A1264A3F}" destId="{744A5CFD-98AE-4689-A548-5D7C08B59DCF}" srcOrd="1" destOrd="0" presId="urn:microsoft.com/office/officeart/2005/8/layout/list1"/>
    <dgm:cxn modelId="{D28FFFB4-52CA-4FB0-B682-8B81D5BD215A}" srcId="{1F74D253-99CF-4C5C-A6BC-F78DD6463A6A}" destId="{1E98D9A6-7C38-4551-8D0F-034BC6C88628}" srcOrd="7" destOrd="0" parTransId="{05F85483-FDB3-4A01-A867-29FF2DB4DFC5}" sibTransId="{95B52A3E-402F-4F3A-91CD-699BB3058D4F}"/>
    <dgm:cxn modelId="{30EFABB0-756E-4F4D-8859-8E08F2FCB09C}" type="presOf" srcId="{0374A4A8-A038-449C-A3FC-F039A1264A3F}" destId="{B2D888EF-EA0A-47B6-9A99-DB393EBD87C6}" srcOrd="0" destOrd="0" presId="urn:microsoft.com/office/officeart/2005/8/layout/list1"/>
    <dgm:cxn modelId="{8F37CEF9-AF39-4BBE-B1DD-8401D84DBEAE}" type="presOf" srcId="{91861F34-57DA-4245-894B-A7DAC3EE502B}" destId="{523EBFF3-928E-4E33-B7B9-AE845684F111}" srcOrd="0" destOrd="0" presId="urn:microsoft.com/office/officeart/2005/8/layout/list1"/>
    <dgm:cxn modelId="{97754474-ADE6-437C-889C-22155D3359BA}" srcId="{1F74D253-99CF-4C5C-A6BC-F78DD6463A6A}" destId="{7D6D32D2-4161-4D53-B7CA-87B60CF64262}" srcOrd="4" destOrd="0" parTransId="{B897C849-26AF-4E19-A67F-03E2750900CD}" sibTransId="{375B7764-831D-40A5-8D28-1377C0862569}"/>
    <dgm:cxn modelId="{01B6AC94-CBFE-4107-8A70-9B135C2D14E0}" type="presOf" srcId="{A88B51A6-8C48-485D-92E0-27C702D6297A}" destId="{5ABA6022-9CC3-444D-99F3-B5CAF67900EF}" srcOrd="1" destOrd="0" presId="urn:microsoft.com/office/officeart/2005/8/layout/list1"/>
    <dgm:cxn modelId="{BABD0B7C-1407-40FF-B9D6-566C99004EE1}" srcId="{1F74D253-99CF-4C5C-A6BC-F78DD6463A6A}" destId="{AE84BE30-8B7C-4DF0-9A56-FC6ACDF81104}" srcOrd="5" destOrd="0" parTransId="{3F2BF5F7-CA21-4A08-B32F-ACEF188AB574}" sibTransId="{D157CCDC-F78D-41B2-A077-1029B0518CF1}"/>
    <dgm:cxn modelId="{7510A292-33C2-4E4A-8BB2-8A7CB4782EE9}" type="presOf" srcId="{F85F6D43-A272-4427-89EE-C6E2EBCB3EF3}" destId="{718C80BF-2278-406B-AA38-7B3C8A2F101C}" srcOrd="0" destOrd="0" presId="urn:microsoft.com/office/officeart/2005/8/layout/list1"/>
    <dgm:cxn modelId="{41435441-1ECE-4B33-9B26-95D3FD3F72D7}" srcId="{1F74D253-99CF-4C5C-A6BC-F78DD6463A6A}" destId="{91861F34-57DA-4245-894B-A7DAC3EE502B}" srcOrd="8" destOrd="0" parTransId="{6FB2C952-13A3-4BA3-8F11-8FD17F3FDF6D}" sibTransId="{779D7D4B-A2FE-497F-B893-C8D01F0A933D}"/>
    <dgm:cxn modelId="{94440069-B180-462B-9C45-F0A907C7B4D4}" srcId="{1F74D253-99CF-4C5C-A6BC-F78DD6463A6A}" destId="{7B51D173-2758-464F-BC6B-43A1901A4FC1}" srcOrd="1" destOrd="0" parTransId="{790E4AA7-F40D-46A6-8186-73E50C66AEEE}" sibTransId="{8A719EC9-4CDE-4CF3-BDC8-5FEB5569677B}"/>
    <dgm:cxn modelId="{8BF48999-5115-4918-9956-D8E4EFFE8DD1}" type="presOf" srcId="{CD5CDE11-3B21-4138-A6DE-DFF11270A846}" destId="{B57577CA-3275-4431-A22F-EA4A0961AD58}" srcOrd="1" destOrd="0" presId="urn:microsoft.com/office/officeart/2005/8/layout/list1"/>
    <dgm:cxn modelId="{7CE39F1B-5415-4A75-A518-DEDD83367596}" type="presOf" srcId="{AE84BE30-8B7C-4DF0-9A56-FC6ACDF81104}" destId="{F41BED2E-FCB3-47B2-B92F-64D25F370407}" srcOrd="0" destOrd="0" presId="urn:microsoft.com/office/officeart/2005/8/layout/list1"/>
    <dgm:cxn modelId="{75B8D91D-E49E-43D1-A2BB-A67C7685DFAB}" srcId="{1F74D253-99CF-4C5C-A6BC-F78DD6463A6A}" destId="{F85F6D43-A272-4427-89EE-C6E2EBCB3EF3}" srcOrd="0" destOrd="0" parTransId="{368B4949-3099-4F41-A878-9BD9C786F002}" sibTransId="{0838F1E0-B6C6-44CE-9066-25E596A4C6C3}"/>
    <dgm:cxn modelId="{4086CC72-CF7E-4A35-AF69-77F671E94B39}" type="presParOf" srcId="{597DBDAD-D02F-4B39-8C48-59D4E5623CB1}" destId="{F9977F6F-D88C-4ACD-AFFB-B92DD0E46020}" srcOrd="0" destOrd="0" presId="urn:microsoft.com/office/officeart/2005/8/layout/list1"/>
    <dgm:cxn modelId="{7EED374D-31F3-4776-857F-830E1FCD65DB}" type="presParOf" srcId="{F9977F6F-D88C-4ACD-AFFB-B92DD0E46020}" destId="{718C80BF-2278-406B-AA38-7B3C8A2F101C}" srcOrd="0" destOrd="0" presId="urn:microsoft.com/office/officeart/2005/8/layout/list1"/>
    <dgm:cxn modelId="{677A4595-9D82-4560-94BA-20378C36DF55}" type="presParOf" srcId="{F9977F6F-D88C-4ACD-AFFB-B92DD0E46020}" destId="{D828AA60-5AE0-45F3-BB9D-8915E8C0BC5C}" srcOrd="1" destOrd="0" presId="urn:microsoft.com/office/officeart/2005/8/layout/list1"/>
    <dgm:cxn modelId="{95965357-9625-4F09-B400-29288FE2C955}" type="presParOf" srcId="{597DBDAD-D02F-4B39-8C48-59D4E5623CB1}" destId="{493D5104-56A4-46DC-B651-9B868EC21D65}" srcOrd="1" destOrd="0" presId="urn:microsoft.com/office/officeart/2005/8/layout/list1"/>
    <dgm:cxn modelId="{F4BF1DDC-6CEB-4114-A752-8698A96F89E8}" type="presParOf" srcId="{597DBDAD-D02F-4B39-8C48-59D4E5623CB1}" destId="{7AF79D70-178E-47B4-8F77-5250B7224EF8}" srcOrd="2" destOrd="0" presId="urn:microsoft.com/office/officeart/2005/8/layout/list1"/>
    <dgm:cxn modelId="{7F5CF4CF-0BD8-4380-86FA-6BA3A9CC6DEE}" type="presParOf" srcId="{597DBDAD-D02F-4B39-8C48-59D4E5623CB1}" destId="{6EC3E7B1-CE0E-4538-B043-F9FA56AB567D}" srcOrd="3" destOrd="0" presId="urn:microsoft.com/office/officeart/2005/8/layout/list1"/>
    <dgm:cxn modelId="{6653D3AB-3AA0-45F9-84FB-4422E71D882D}" type="presParOf" srcId="{597DBDAD-D02F-4B39-8C48-59D4E5623CB1}" destId="{046F8EAD-06C1-47C4-9190-5C0656569C55}" srcOrd="4" destOrd="0" presId="urn:microsoft.com/office/officeart/2005/8/layout/list1"/>
    <dgm:cxn modelId="{C7488C76-1CF1-4C22-971A-E2BE60EBFADD}" type="presParOf" srcId="{046F8EAD-06C1-47C4-9190-5C0656569C55}" destId="{717D9009-F7B6-44A9-91AF-76A2E977FA4F}" srcOrd="0" destOrd="0" presId="urn:microsoft.com/office/officeart/2005/8/layout/list1"/>
    <dgm:cxn modelId="{8C9E6CB1-BF15-40AF-80C1-A2633550633F}" type="presParOf" srcId="{046F8EAD-06C1-47C4-9190-5C0656569C55}" destId="{EB648D08-84E0-4FE9-B4C0-9FDCC908D7B4}" srcOrd="1" destOrd="0" presId="urn:microsoft.com/office/officeart/2005/8/layout/list1"/>
    <dgm:cxn modelId="{979728D5-A5B9-48D4-9D8D-BC50B3D021CF}" type="presParOf" srcId="{597DBDAD-D02F-4B39-8C48-59D4E5623CB1}" destId="{0E663516-BBEE-4DDB-B888-F8238DBEDAB4}" srcOrd="5" destOrd="0" presId="urn:microsoft.com/office/officeart/2005/8/layout/list1"/>
    <dgm:cxn modelId="{8430AB83-10FA-4A03-A2DC-C936A5E8A532}" type="presParOf" srcId="{597DBDAD-D02F-4B39-8C48-59D4E5623CB1}" destId="{56E2BF42-6DB1-47D9-B980-36ACAF71C214}" srcOrd="6" destOrd="0" presId="urn:microsoft.com/office/officeart/2005/8/layout/list1"/>
    <dgm:cxn modelId="{282B0523-2EB4-44B9-BE6B-EEDB842DACC4}" type="presParOf" srcId="{597DBDAD-D02F-4B39-8C48-59D4E5623CB1}" destId="{80B7E4D9-67CF-4B2D-8288-97E19B05266D}" srcOrd="7" destOrd="0" presId="urn:microsoft.com/office/officeart/2005/8/layout/list1"/>
    <dgm:cxn modelId="{F0810824-32CE-460E-97CF-7EB4830C3EED}" type="presParOf" srcId="{597DBDAD-D02F-4B39-8C48-59D4E5623CB1}" destId="{DDB0FAEC-5F53-41F6-A984-72871DC6AA03}" srcOrd="8" destOrd="0" presId="urn:microsoft.com/office/officeart/2005/8/layout/list1"/>
    <dgm:cxn modelId="{FC222478-20A9-4EFA-ABD5-58E32167216F}" type="presParOf" srcId="{DDB0FAEC-5F53-41F6-A984-72871DC6AA03}" destId="{92C707F0-B360-4D3E-9301-1949A3DFA5A3}" srcOrd="0" destOrd="0" presId="urn:microsoft.com/office/officeart/2005/8/layout/list1"/>
    <dgm:cxn modelId="{9960D243-537D-468C-B4CA-604ADC1C7096}" type="presParOf" srcId="{DDB0FAEC-5F53-41F6-A984-72871DC6AA03}" destId="{742EF576-361C-402D-9AB1-72E4E0CCDCC8}" srcOrd="1" destOrd="0" presId="urn:microsoft.com/office/officeart/2005/8/layout/list1"/>
    <dgm:cxn modelId="{AA0A8ECA-404A-483E-B3FC-BAACF9CDFAB1}" type="presParOf" srcId="{597DBDAD-D02F-4B39-8C48-59D4E5623CB1}" destId="{1073C05D-2115-4516-A803-459A4F69810B}" srcOrd="9" destOrd="0" presId="urn:microsoft.com/office/officeart/2005/8/layout/list1"/>
    <dgm:cxn modelId="{05275309-6316-41EB-A4A5-57FD25F393A0}" type="presParOf" srcId="{597DBDAD-D02F-4B39-8C48-59D4E5623CB1}" destId="{117C6981-2369-4343-B75C-B804AF9673BC}" srcOrd="10" destOrd="0" presId="urn:microsoft.com/office/officeart/2005/8/layout/list1"/>
    <dgm:cxn modelId="{C8507F31-D144-422E-95E8-5F1D8AD59D38}" type="presParOf" srcId="{597DBDAD-D02F-4B39-8C48-59D4E5623CB1}" destId="{1A18DC94-0144-4ADF-AF36-295DA5503383}" srcOrd="11" destOrd="0" presId="urn:microsoft.com/office/officeart/2005/8/layout/list1"/>
    <dgm:cxn modelId="{6249C07F-809B-4417-A020-451B304DE93C}" type="presParOf" srcId="{597DBDAD-D02F-4B39-8C48-59D4E5623CB1}" destId="{1EA8935A-7CC6-4DEB-A6F7-7DECA8D1B47C}" srcOrd="12" destOrd="0" presId="urn:microsoft.com/office/officeart/2005/8/layout/list1"/>
    <dgm:cxn modelId="{632D8CE4-4C83-43F8-9B0C-FB8BFAF2950C}" type="presParOf" srcId="{1EA8935A-7CC6-4DEB-A6F7-7DECA8D1B47C}" destId="{111F7301-9B0A-48F8-BE3B-218521A85BCC}" srcOrd="0" destOrd="0" presId="urn:microsoft.com/office/officeart/2005/8/layout/list1"/>
    <dgm:cxn modelId="{3D007399-5FE9-4697-A2AC-7744C74BAFBC}" type="presParOf" srcId="{1EA8935A-7CC6-4DEB-A6F7-7DECA8D1B47C}" destId="{5ABA6022-9CC3-444D-99F3-B5CAF67900EF}" srcOrd="1" destOrd="0" presId="urn:microsoft.com/office/officeart/2005/8/layout/list1"/>
    <dgm:cxn modelId="{87DACBAB-B797-42BB-B3E5-DADBA6C1F099}" type="presParOf" srcId="{597DBDAD-D02F-4B39-8C48-59D4E5623CB1}" destId="{E1D6C436-6259-4376-99E4-71B82D553CEF}" srcOrd="13" destOrd="0" presId="urn:microsoft.com/office/officeart/2005/8/layout/list1"/>
    <dgm:cxn modelId="{96BB995A-04A4-447D-8D72-42B141A52965}" type="presParOf" srcId="{597DBDAD-D02F-4B39-8C48-59D4E5623CB1}" destId="{1F3D8A8D-2DFB-46A5-94F4-8E931EEC339F}" srcOrd="14" destOrd="0" presId="urn:microsoft.com/office/officeart/2005/8/layout/list1"/>
    <dgm:cxn modelId="{51A49BA8-EFAD-4932-9010-DE5691BF0794}" type="presParOf" srcId="{597DBDAD-D02F-4B39-8C48-59D4E5623CB1}" destId="{54D2326C-C6F5-43D1-A196-F08BE567270E}" srcOrd="15" destOrd="0" presId="urn:microsoft.com/office/officeart/2005/8/layout/list1"/>
    <dgm:cxn modelId="{6ED0ADE2-DF11-42E4-ABB6-9FC60A33F98A}" type="presParOf" srcId="{597DBDAD-D02F-4B39-8C48-59D4E5623CB1}" destId="{D1994AF5-55B6-4C30-97A7-F4B4A356F3E6}" srcOrd="16" destOrd="0" presId="urn:microsoft.com/office/officeart/2005/8/layout/list1"/>
    <dgm:cxn modelId="{FCBE6720-6E74-4E17-A24E-28045D39F522}" type="presParOf" srcId="{D1994AF5-55B6-4C30-97A7-F4B4A356F3E6}" destId="{6252572E-788B-460B-8753-8BD20E299934}" srcOrd="0" destOrd="0" presId="urn:microsoft.com/office/officeart/2005/8/layout/list1"/>
    <dgm:cxn modelId="{E95FF228-18B4-46BD-B099-B1368B1C9A71}" type="presParOf" srcId="{D1994AF5-55B6-4C30-97A7-F4B4A356F3E6}" destId="{6B1B50A0-1FE6-4E4E-B610-A59785EA5636}" srcOrd="1" destOrd="0" presId="urn:microsoft.com/office/officeart/2005/8/layout/list1"/>
    <dgm:cxn modelId="{8FF3FC2A-5099-4153-9F90-DF76196BC4A4}" type="presParOf" srcId="{597DBDAD-D02F-4B39-8C48-59D4E5623CB1}" destId="{B736E80A-6CC5-4D63-B0AD-64749B0901D9}" srcOrd="17" destOrd="0" presId="urn:microsoft.com/office/officeart/2005/8/layout/list1"/>
    <dgm:cxn modelId="{A417EE9B-AD25-4D9A-B4CC-33094B7CFF51}" type="presParOf" srcId="{597DBDAD-D02F-4B39-8C48-59D4E5623CB1}" destId="{8F3DC846-FCE5-458F-9915-6FD52B248B09}" srcOrd="18" destOrd="0" presId="urn:microsoft.com/office/officeart/2005/8/layout/list1"/>
    <dgm:cxn modelId="{BDCC6042-8E24-48AB-AA66-6E1741EE099F}" type="presParOf" srcId="{597DBDAD-D02F-4B39-8C48-59D4E5623CB1}" destId="{3EA2DF8E-40C3-43C1-B245-6A07BA6DAFB4}" srcOrd="19" destOrd="0" presId="urn:microsoft.com/office/officeart/2005/8/layout/list1"/>
    <dgm:cxn modelId="{E3B5162D-8AA4-4D89-87D4-7F976425C56F}" type="presParOf" srcId="{597DBDAD-D02F-4B39-8C48-59D4E5623CB1}" destId="{C0648D25-70B8-4E29-B222-0670FCAAFFCD}" srcOrd="20" destOrd="0" presId="urn:microsoft.com/office/officeart/2005/8/layout/list1"/>
    <dgm:cxn modelId="{FF8B4CF5-F82F-4A25-A047-7255F3FA8245}" type="presParOf" srcId="{C0648D25-70B8-4E29-B222-0670FCAAFFCD}" destId="{F41BED2E-FCB3-47B2-B92F-64D25F370407}" srcOrd="0" destOrd="0" presId="urn:microsoft.com/office/officeart/2005/8/layout/list1"/>
    <dgm:cxn modelId="{6FA2740B-D429-4E51-8C99-838E3AE7E3C4}" type="presParOf" srcId="{C0648D25-70B8-4E29-B222-0670FCAAFFCD}" destId="{9B3A6BEE-AF96-48A5-BA28-A1EF4C747D73}" srcOrd="1" destOrd="0" presId="urn:microsoft.com/office/officeart/2005/8/layout/list1"/>
    <dgm:cxn modelId="{0C9FCA68-0825-4964-A575-B3AB1306A478}" type="presParOf" srcId="{597DBDAD-D02F-4B39-8C48-59D4E5623CB1}" destId="{DF012448-2036-4714-88EC-D90138F18B21}" srcOrd="21" destOrd="0" presId="urn:microsoft.com/office/officeart/2005/8/layout/list1"/>
    <dgm:cxn modelId="{C33584FD-7A1D-4212-BF15-F4C47F7A5F31}" type="presParOf" srcId="{597DBDAD-D02F-4B39-8C48-59D4E5623CB1}" destId="{427F0EFB-B9B4-4E15-9A28-44A3EFF87A1A}" srcOrd="22" destOrd="0" presId="urn:microsoft.com/office/officeart/2005/8/layout/list1"/>
    <dgm:cxn modelId="{80DDB847-8523-4379-B280-3761EF17C461}" type="presParOf" srcId="{597DBDAD-D02F-4B39-8C48-59D4E5623CB1}" destId="{F90C20EF-1CFE-4ED0-9A84-1A7FD742B8D8}" srcOrd="23" destOrd="0" presId="urn:microsoft.com/office/officeart/2005/8/layout/list1"/>
    <dgm:cxn modelId="{1ABCB064-3432-492C-881A-919513C82A84}" type="presParOf" srcId="{597DBDAD-D02F-4B39-8C48-59D4E5623CB1}" destId="{E902E116-C781-4386-BCB1-B10800A7C23A}" srcOrd="24" destOrd="0" presId="urn:microsoft.com/office/officeart/2005/8/layout/list1"/>
    <dgm:cxn modelId="{E66181D4-2167-4C9A-B00F-12B334642A2F}" type="presParOf" srcId="{E902E116-C781-4386-BCB1-B10800A7C23A}" destId="{5C301F0B-9425-4C0F-B70C-C741C24CD698}" srcOrd="0" destOrd="0" presId="urn:microsoft.com/office/officeart/2005/8/layout/list1"/>
    <dgm:cxn modelId="{269BD948-9D79-4C12-9AB3-26E46AED4C88}" type="presParOf" srcId="{E902E116-C781-4386-BCB1-B10800A7C23A}" destId="{B57577CA-3275-4431-A22F-EA4A0961AD58}" srcOrd="1" destOrd="0" presId="urn:microsoft.com/office/officeart/2005/8/layout/list1"/>
    <dgm:cxn modelId="{278C07E6-3B50-476B-AEE3-66D2FFA756DF}" type="presParOf" srcId="{597DBDAD-D02F-4B39-8C48-59D4E5623CB1}" destId="{3731ED99-89AE-41D7-8A2E-6DB718B15845}" srcOrd="25" destOrd="0" presId="urn:microsoft.com/office/officeart/2005/8/layout/list1"/>
    <dgm:cxn modelId="{E6071677-7D63-46D2-ACF3-9193FA024D5E}" type="presParOf" srcId="{597DBDAD-D02F-4B39-8C48-59D4E5623CB1}" destId="{F6601E89-FF1A-469B-A90B-35CC39C0CF29}" srcOrd="26" destOrd="0" presId="urn:microsoft.com/office/officeart/2005/8/layout/list1"/>
    <dgm:cxn modelId="{D480AEC9-9E19-4262-8B15-C9A36FF7EAB8}" type="presParOf" srcId="{597DBDAD-D02F-4B39-8C48-59D4E5623CB1}" destId="{19D3343F-E657-4441-A1B2-66975F943B38}" srcOrd="27" destOrd="0" presId="urn:microsoft.com/office/officeart/2005/8/layout/list1"/>
    <dgm:cxn modelId="{8BD461D8-7A09-4458-ADCE-765D7D9FE9C3}" type="presParOf" srcId="{597DBDAD-D02F-4B39-8C48-59D4E5623CB1}" destId="{A8AC9EE8-991E-4670-865A-E8A8D830FDA9}" srcOrd="28" destOrd="0" presId="urn:microsoft.com/office/officeart/2005/8/layout/list1"/>
    <dgm:cxn modelId="{87B80A42-9057-4AA8-9761-7AB198C863D7}" type="presParOf" srcId="{A8AC9EE8-991E-4670-865A-E8A8D830FDA9}" destId="{175A75FA-23D5-4D99-956A-A443C1C031F5}" srcOrd="0" destOrd="0" presId="urn:microsoft.com/office/officeart/2005/8/layout/list1"/>
    <dgm:cxn modelId="{B1DDBEE9-B950-4EE1-A179-936AD7EAC76A}" type="presParOf" srcId="{A8AC9EE8-991E-4670-865A-E8A8D830FDA9}" destId="{0D0E27EC-E994-4187-BB2A-87CE0852B8F6}" srcOrd="1" destOrd="0" presId="urn:microsoft.com/office/officeart/2005/8/layout/list1"/>
    <dgm:cxn modelId="{FF302D7E-92A3-4F62-9652-7360E87E485A}" type="presParOf" srcId="{597DBDAD-D02F-4B39-8C48-59D4E5623CB1}" destId="{B1D7FA73-1656-4498-8DB9-F8410C9D4A9B}" srcOrd="29" destOrd="0" presId="urn:microsoft.com/office/officeart/2005/8/layout/list1"/>
    <dgm:cxn modelId="{87441A87-30E9-425E-9967-D6BC126E73D4}" type="presParOf" srcId="{597DBDAD-D02F-4B39-8C48-59D4E5623CB1}" destId="{ACE3748C-42F2-4A94-975B-ABBBB4115D23}" srcOrd="30" destOrd="0" presId="urn:microsoft.com/office/officeart/2005/8/layout/list1"/>
    <dgm:cxn modelId="{5D2E8AF6-5DC6-46E2-82C2-483B157CFF09}" type="presParOf" srcId="{597DBDAD-D02F-4B39-8C48-59D4E5623CB1}" destId="{C4D026ED-6DA7-4009-9FDC-C7EC8296CDFE}" srcOrd="31" destOrd="0" presId="urn:microsoft.com/office/officeart/2005/8/layout/list1"/>
    <dgm:cxn modelId="{95BA8920-A7CE-4EF3-B415-894B38DE4101}" type="presParOf" srcId="{597DBDAD-D02F-4B39-8C48-59D4E5623CB1}" destId="{12ADEB80-529B-4EE3-88E4-DE90D1766DEB}" srcOrd="32" destOrd="0" presId="urn:microsoft.com/office/officeart/2005/8/layout/list1"/>
    <dgm:cxn modelId="{A7A09B8F-ED01-4993-A916-C9B366BAD00E}" type="presParOf" srcId="{12ADEB80-529B-4EE3-88E4-DE90D1766DEB}" destId="{523EBFF3-928E-4E33-B7B9-AE845684F111}" srcOrd="0" destOrd="0" presId="urn:microsoft.com/office/officeart/2005/8/layout/list1"/>
    <dgm:cxn modelId="{8E6E05C4-EC08-4957-B8AE-EDEEEC001067}" type="presParOf" srcId="{12ADEB80-529B-4EE3-88E4-DE90D1766DEB}" destId="{90151117-6D44-4DF6-921D-E26DCE68E3A8}" srcOrd="1" destOrd="0" presId="urn:microsoft.com/office/officeart/2005/8/layout/list1"/>
    <dgm:cxn modelId="{3F824519-CE37-4214-8DAD-00C402F820C3}" type="presParOf" srcId="{597DBDAD-D02F-4B39-8C48-59D4E5623CB1}" destId="{44755BF5-37FF-4F6E-9331-DDDE0834BC15}" srcOrd="33" destOrd="0" presId="urn:microsoft.com/office/officeart/2005/8/layout/list1"/>
    <dgm:cxn modelId="{A1A3256E-F170-4586-919C-963BCC8C47DC}" type="presParOf" srcId="{597DBDAD-D02F-4B39-8C48-59D4E5623CB1}" destId="{CBAAAFA8-5F71-4B14-81C3-BE53FF573B2E}" srcOrd="34" destOrd="0" presId="urn:microsoft.com/office/officeart/2005/8/layout/list1"/>
    <dgm:cxn modelId="{903B22A1-F984-4F97-9E43-CEFC70DC8EAD}" type="presParOf" srcId="{597DBDAD-D02F-4B39-8C48-59D4E5623CB1}" destId="{15B53056-EC32-4797-98EA-35524E2ECFA5}" srcOrd="35" destOrd="0" presId="urn:microsoft.com/office/officeart/2005/8/layout/list1"/>
    <dgm:cxn modelId="{BA9B590F-BD2B-4DA2-9E7C-FA375FED2CC5}" type="presParOf" srcId="{597DBDAD-D02F-4B39-8C48-59D4E5623CB1}" destId="{6690C62A-E699-4BE3-A9C3-3A0A709F2578}" srcOrd="36" destOrd="0" presId="urn:microsoft.com/office/officeart/2005/8/layout/list1"/>
    <dgm:cxn modelId="{C29377E8-A171-4E2D-9B24-D28AF5552995}" type="presParOf" srcId="{6690C62A-E699-4BE3-A9C3-3A0A709F2578}" destId="{B2D888EF-EA0A-47B6-9A99-DB393EBD87C6}" srcOrd="0" destOrd="0" presId="urn:microsoft.com/office/officeart/2005/8/layout/list1"/>
    <dgm:cxn modelId="{D4CD5E72-C346-45A0-8253-8418FB3F23B3}" type="presParOf" srcId="{6690C62A-E699-4BE3-A9C3-3A0A709F2578}" destId="{744A5CFD-98AE-4689-A548-5D7C08B59DCF}" srcOrd="1" destOrd="0" presId="urn:microsoft.com/office/officeart/2005/8/layout/list1"/>
    <dgm:cxn modelId="{0792A92D-0D57-468A-A3D6-BA579231F067}" type="presParOf" srcId="{597DBDAD-D02F-4B39-8C48-59D4E5623CB1}" destId="{BB168C9C-4A9B-48D0-9E7A-8BE4C45D31F1}" srcOrd="37" destOrd="0" presId="urn:microsoft.com/office/officeart/2005/8/layout/list1"/>
    <dgm:cxn modelId="{0B28D99D-8F78-4E91-9CB5-39AA9628A4DC}" type="presParOf" srcId="{597DBDAD-D02F-4B39-8C48-59D4E5623CB1}" destId="{0BC1F8C5-BCD9-44FA-AFD4-AF94D042DF73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FC92DE-3E38-49B5-89F2-99711619F893}">
      <dsp:nvSpPr>
        <dsp:cNvPr id="0" name=""/>
        <dsp:cNvSpPr/>
      </dsp:nvSpPr>
      <dsp:spPr>
        <a:xfrm>
          <a:off x="0" y="28253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79A43-F87F-4671-85CC-E131E7FD32B2}">
      <dsp:nvSpPr>
        <dsp:cNvPr id="0" name=""/>
        <dsp:cNvSpPr/>
      </dsp:nvSpPr>
      <dsp:spPr>
        <a:xfrm>
          <a:off x="397661" y="10541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участие в разработке образовательных программ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105419"/>
        <a:ext cx="7953219" cy="354240"/>
      </dsp:txXfrm>
    </dsp:sp>
    <dsp:sp modelId="{C720548E-1E78-47E8-9A76-402994B5A1F6}">
      <dsp:nvSpPr>
        <dsp:cNvPr id="0" name=""/>
        <dsp:cNvSpPr/>
      </dsp:nvSpPr>
      <dsp:spPr>
        <a:xfrm>
          <a:off x="0" y="82685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44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3DE71E-4DC0-4F25-B1ED-EBD2641D7C75}">
      <dsp:nvSpPr>
        <dsp:cNvPr id="0" name=""/>
        <dsp:cNvSpPr/>
      </dsp:nvSpPr>
      <dsp:spPr>
        <a:xfrm>
          <a:off x="397661" y="64973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444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Свобода преподавания, свободное выражение своего мнения, свобода от вмешательства в профессиональную деятельность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649739"/>
        <a:ext cx="7953219" cy="354240"/>
      </dsp:txXfrm>
    </dsp:sp>
    <dsp:sp modelId="{AA2A431F-CDE7-4065-95B2-EB685F51EEC4}">
      <dsp:nvSpPr>
        <dsp:cNvPr id="0" name=""/>
        <dsp:cNvSpPr/>
      </dsp:nvSpPr>
      <dsp:spPr>
        <a:xfrm>
          <a:off x="0" y="137117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888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3B2533-0AA3-4DA9-B087-BA62358E240D}">
      <dsp:nvSpPr>
        <dsp:cNvPr id="0" name=""/>
        <dsp:cNvSpPr/>
      </dsp:nvSpPr>
      <dsp:spPr>
        <a:xfrm>
          <a:off x="397661" y="119405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8889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ежегодный основной удлиненный оплачиваемый отпуск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1194059"/>
        <a:ext cx="7953219" cy="354240"/>
      </dsp:txXfrm>
    </dsp:sp>
    <dsp:sp modelId="{FAF6F661-33EA-4D65-9DF0-5BAD565E4FAD}">
      <dsp:nvSpPr>
        <dsp:cNvPr id="0" name=""/>
        <dsp:cNvSpPr/>
      </dsp:nvSpPr>
      <dsp:spPr>
        <a:xfrm>
          <a:off x="0" y="191549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EFCB99-7248-43B9-848D-223728C5AB8E}">
      <dsp:nvSpPr>
        <dsp:cNvPr id="0" name=""/>
        <dsp:cNvSpPr/>
      </dsp:nvSpPr>
      <dsp:spPr>
        <a:xfrm>
          <a:off x="397661" y="173837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Свобода выбора и использования педагогически обоснованных форм, средств, методов обучения и воспитания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1738379"/>
        <a:ext cx="7953219" cy="354240"/>
      </dsp:txXfrm>
    </dsp:sp>
    <dsp:sp modelId="{06C2E5A0-A2B0-4D27-94BF-D2F5801782F2}">
      <dsp:nvSpPr>
        <dsp:cNvPr id="0" name=""/>
        <dsp:cNvSpPr/>
      </dsp:nvSpPr>
      <dsp:spPr>
        <a:xfrm>
          <a:off x="0" y="245981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777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35974-5D59-49D6-9EAB-74C6E521252B}">
      <dsp:nvSpPr>
        <dsp:cNvPr id="0" name=""/>
        <dsp:cNvSpPr/>
      </dsp:nvSpPr>
      <dsp:spPr>
        <a:xfrm>
          <a:off x="342811" y="2296175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7778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творческую инициативу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2811" y="2296175"/>
        <a:ext cx="7953219" cy="354240"/>
      </dsp:txXfrm>
    </dsp:sp>
    <dsp:sp modelId="{B2F5C6BD-8C0D-4E2E-AC9E-0C20F03D6F15}">
      <dsp:nvSpPr>
        <dsp:cNvPr id="0" name=""/>
        <dsp:cNvSpPr/>
      </dsp:nvSpPr>
      <dsp:spPr>
        <a:xfrm>
          <a:off x="0" y="300413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222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AB4FB-B553-4EF8-82FF-FA82AE409FE8}">
      <dsp:nvSpPr>
        <dsp:cNvPr id="0" name=""/>
        <dsp:cNvSpPr/>
      </dsp:nvSpPr>
      <dsp:spPr>
        <a:xfrm>
          <a:off x="397661" y="282701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2222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дополнительное профессиональное образование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2827019"/>
        <a:ext cx="7953219" cy="354240"/>
      </dsp:txXfrm>
    </dsp:sp>
    <dsp:sp modelId="{A1826354-87F6-4B8C-962F-BEBF86A9BC6F}">
      <dsp:nvSpPr>
        <dsp:cNvPr id="0" name=""/>
        <dsp:cNvSpPr/>
      </dsp:nvSpPr>
      <dsp:spPr>
        <a:xfrm>
          <a:off x="0" y="354845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93688-7F93-4021-9EE1-C6F21D7B11E9}">
      <dsp:nvSpPr>
        <dsp:cNvPr id="0" name=""/>
        <dsp:cNvSpPr/>
      </dsp:nvSpPr>
      <dsp:spPr>
        <a:xfrm>
          <a:off x="397661" y="337133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защиту профессиональной чести и достоинства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3371339"/>
        <a:ext cx="7953219" cy="354240"/>
      </dsp:txXfrm>
    </dsp:sp>
    <dsp:sp modelId="{0DDFD09C-200F-48C3-9006-BB848A016B18}">
      <dsp:nvSpPr>
        <dsp:cNvPr id="0" name=""/>
        <dsp:cNvSpPr/>
      </dsp:nvSpPr>
      <dsp:spPr>
        <a:xfrm>
          <a:off x="0" y="409277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111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D374F1-A74B-4352-9256-290DA2176340}">
      <dsp:nvSpPr>
        <dsp:cNvPr id="0" name=""/>
        <dsp:cNvSpPr/>
      </dsp:nvSpPr>
      <dsp:spPr>
        <a:xfrm>
          <a:off x="399708" y="3945812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1111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участие в управлении образовательной организацией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9708" y="3945812"/>
        <a:ext cx="7953219" cy="354240"/>
      </dsp:txXfrm>
    </dsp:sp>
    <dsp:sp modelId="{0BD56D6B-0D8D-4409-9437-EBFAD2451F37}">
      <dsp:nvSpPr>
        <dsp:cNvPr id="0" name=""/>
        <dsp:cNvSpPr/>
      </dsp:nvSpPr>
      <dsp:spPr>
        <a:xfrm>
          <a:off x="0" y="4637099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555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820120-7684-4EA1-96FD-A4947B5485BC}">
      <dsp:nvSpPr>
        <dsp:cNvPr id="0" name=""/>
        <dsp:cNvSpPr/>
      </dsp:nvSpPr>
      <dsp:spPr>
        <a:xfrm>
          <a:off x="397661" y="4459979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556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Право на сокращенную продолжительность рабочего времени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4459979"/>
        <a:ext cx="7953219" cy="354240"/>
      </dsp:txXfrm>
    </dsp:sp>
    <dsp:sp modelId="{DDF29BD2-4430-48C1-973A-F45FDF21D62D}">
      <dsp:nvSpPr>
        <dsp:cNvPr id="0" name=""/>
        <dsp:cNvSpPr/>
      </dsp:nvSpPr>
      <dsp:spPr>
        <a:xfrm>
          <a:off x="0" y="5181420"/>
          <a:ext cx="8352928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CA5E0F-BB53-4189-978D-E8BB71E55583}">
      <dsp:nvSpPr>
        <dsp:cNvPr id="0" name=""/>
        <dsp:cNvSpPr/>
      </dsp:nvSpPr>
      <dsp:spPr>
        <a:xfrm>
          <a:off x="397661" y="5004300"/>
          <a:ext cx="7953219" cy="35424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трудовые права, меры социальной поддержки, установленные федеральными законами</a:t>
          </a:r>
          <a:endParaRPr lang="ru-RU" sz="1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7661" y="5004300"/>
        <a:ext cx="7953219" cy="3542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F79D70-178E-47B4-8F77-5250B7224EF8}">
      <dsp:nvSpPr>
        <dsp:cNvPr id="0" name=""/>
        <dsp:cNvSpPr/>
      </dsp:nvSpPr>
      <dsp:spPr>
        <a:xfrm>
          <a:off x="0" y="38057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28AA60-5AE0-45F3-BB9D-8915E8C0BC5C}">
      <dsp:nvSpPr>
        <dsp:cNvPr id="0" name=""/>
        <dsp:cNvSpPr/>
      </dsp:nvSpPr>
      <dsp:spPr>
        <a:xfrm>
          <a:off x="382773" y="125132"/>
          <a:ext cx="7655471" cy="38828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Уважение человеческого достоинства, защиту от всех форм физического и психического насилия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125132"/>
        <a:ext cx="7655471" cy="388283"/>
      </dsp:txXfrm>
    </dsp:sp>
    <dsp:sp modelId="{56E2BF42-6DB1-47D9-B980-36ACAF71C214}">
      <dsp:nvSpPr>
        <dsp:cNvPr id="0" name=""/>
        <dsp:cNvSpPr/>
      </dsp:nvSpPr>
      <dsp:spPr>
        <a:xfrm>
          <a:off x="0" y="78881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648D08-84E0-4FE9-B4C0-9FDCC908D7B4}">
      <dsp:nvSpPr>
        <dsp:cNvPr id="0" name=""/>
        <dsp:cNvSpPr/>
      </dsp:nvSpPr>
      <dsp:spPr>
        <a:xfrm>
          <a:off x="382773" y="65597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Участие в управлении образовательной организацией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655975"/>
        <a:ext cx="7655471" cy="265680"/>
      </dsp:txXfrm>
    </dsp:sp>
    <dsp:sp modelId="{117C6981-2369-4343-B75C-B804AF9673BC}">
      <dsp:nvSpPr>
        <dsp:cNvPr id="0" name=""/>
        <dsp:cNvSpPr/>
      </dsp:nvSpPr>
      <dsp:spPr>
        <a:xfrm>
          <a:off x="0" y="119705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2EF576-361C-402D-9AB1-72E4E0CCDCC8}">
      <dsp:nvSpPr>
        <dsp:cNvPr id="0" name=""/>
        <dsp:cNvSpPr/>
      </dsp:nvSpPr>
      <dsp:spPr>
        <a:xfrm>
          <a:off x="382773" y="106421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Переход с платного обучения на бесплатное обучение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1064215"/>
        <a:ext cx="7655471" cy="265680"/>
      </dsp:txXfrm>
    </dsp:sp>
    <dsp:sp modelId="{1F3D8A8D-2DFB-46A5-94F4-8E931EEC339F}">
      <dsp:nvSpPr>
        <dsp:cNvPr id="0" name=""/>
        <dsp:cNvSpPr/>
      </dsp:nvSpPr>
      <dsp:spPr>
        <a:xfrm>
          <a:off x="0" y="160529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BA6022-9CC3-444D-99F3-B5CAF67900EF}">
      <dsp:nvSpPr>
        <dsp:cNvPr id="0" name=""/>
        <dsp:cNvSpPr/>
      </dsp:nvSpPr>
      <dsp:spPr>
        <a:xfrm>
          <a:off x="382773" y="147245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Свободу совести, информации, свободное выражение собственных взглядов и убеждений;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1472455"/>
        <a:ext cx="7655471" cy="265680"/>
      </dsp:txXfrm>
    </dsp:sp>
    <dsp:sp modelId="{8F3DC846-FCE5-458F-9915-6FD52B248B09}">
      <dsp:nvSpPr>
        <dsp:cNvPr id="0" name=""/>
        <dsp:cNvSpPr/>
      </dsp:nvSpPr>
      <dsp:spPr>
        <a:xfrm>
          <a:off x="0" y="201353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B50A0-1FE6-4E4E-B610-A59785EA5636}">
      <dsp:nvSpPr>
        <dsp:cNvPr id="0" name=""/>
        <dsp:cNvSpPr/>
      </dsp:nvSpPr>
      <dsp:spPr>
        <a:xfrm>
          <a:off x="382773" y="188069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Свободу совести, информации, свободное выражение собственных взглядов и убеждений;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1880695"/>
        <a:ext cx="7655471" cy="265680"/>
      </dsp:txXfrm>
    </dsp:sp>
    <dsp:sp modelId="{427F0EFB-B9B4-4E15-9A28-44A3EFF87A1A}">
      <dsp:nvSpPr>
        <dsp:cNvPr id="0" name=""/>
        <dsp:cNvSpPr/>
      </dsp:nvSpPr>
      <dsp:spPr>
        <a:xfrm>
          <a:off x="0" y="251115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3A6BEE-AF96-48A5-BA28-A1EF4C747D73}">
      <dsp:nvSpPr>
        <dsp:cNvPr id="0" name=""/>
        <dsp:cNvSpPr/>
      </dsp:nvSpPr>
      <dsp:spPr>
        <a:xfrm>
          <a:off x="382773" y="2288935"/>
          <a:ext cx="7655471" cy="355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Вправе пройти экстерном промежуточную и государственную итоговую аттестацию в организации, осуществляющей образовательную деятельность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2288935"/>
        <a:ext cx="7655471" cy="355060"/>
      </dsp:txXfrm>
    </dsp:sp>
    <dsp:sp modelId="{F6601E89-FF1A-469B-A90B-35CC39C0CF29}">
      <dsp:nvSpPr>
        <dsp:cNvPr id="0" name=""/>
        <dsp:cNvSpPr/>
      </dsp:nvSpPr>
      <dsp:spPr>
        <a:xfrm>
          <a:off x="0" y="291939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7577CA-3275-4431-A22F-EA4A0961AD58}">
      <dsp:nvSpPr>
        <dsp:cNvPr id="0" name=""/>
        <dsp:cNvSpPr/>
      </dsp:nvSpPr>
      <dsp:spPr>
        <a:xfrm>
          <a:off x="382773" y="278655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Право на участие в общественных объединениях,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2786555"/>
        <a:ext cx="7655471" cy="265680"/>
      </dsp:txXfrm>
    </dsp:sp>
    <dsp:sp modelId="{ACE3748C-42F2-4A94-975B-ABBBB4115D23}">
      <dsp:nvSpPr>
        <dsp:cNvPr id="0" name=""/>
        <dsp:cNvSpPr/>
      </dsp:nvSpPr>
      <dsp:spPr>
        <a:xfrm>
          <a:off x="0" y="332763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0E27EC-E994-4187-BB2A-87CE0852B8F6}">
      <dsp:nvSpPr>
        <dsp:cNvPr id="0" name=""/>
        <dsp:cNvSpPr/>
      </dsp:nvSpPr>
      <dsp:spPr>
        <a:xfrm>
          <a:off x="382773" y="319479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Поощрение за успехи в учебной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3194795"/>
        <a:ext cx="7655471" cy="265680"/>
      </dsp:txXfrm>
    </dsp:sp>
    <dsp:sp modelId="{CBAAAFA8-5F71-4B14-81C3-BE53FF573B2E}">
      <dsp:nvSpPr>
        <dsp:cNvPr id="0" name=""/>
        <dsp:cNvSpPr/>
      </dsp:nvSpPr>
      <dsp:spPr>
        <a:xfrm>
          <a:off x="0" y="373587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151117-6D44-4DF6-921D-E26DCE68E3A8}">
      <dsp:nvSpPr>
        <dsp:cNvPr id="0" name=""/>
        <dsp:cNvSpPr/>
      </dsp:nvSpPr>
      <dsp:spPr>
        <a:xfrm>
          <a:off x="382773" y="360303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itchFamily="18" charset="0"/>
              <a:cs typeface="Times New Roman" pitchFamily="18" charset="0"/>
            </a:rPr>
            <a:t>Бесплатное пользование библиотечно-информационными ресурсами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773" y="3603035"/>
        <a:ext cx="7655471" cy="265680"/>
      </dsp:txXfrm>
    </dsp:sp>
    <dsp:sp modelId="{0BC1F8C5-BCD9-44FA-AFD4-AF94D042DF73}">
      <dsp:nvSpPr>
        <dsp:cNvPr id="0" name=""/>
        <dsp:cNvSpPr/>
      </dsp:nvSpPr>
      <dsp:spPr>
        <a:xfrm>
          <a:off x="0" y="4144115"/>
          <a:ext cx="8040216" cy="226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A5CFD-98AE-4689-A548-5D7C08B59DCF}">
      <dsp:nvSpPr>
        <dsp:cNvPr id="0" name=""/>
        <dsp:cNvSpPr/>
      </dsp:nvSpPr>
      <dsp:spPr>
        <a:xfrm>
          <a:off x="382773" y="4011275"/>
          <a:ext cx="7655471" cy="265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31" tIns="0" rIns="212731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права, установленные федеральными законами</a:t>
          </a: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2773" y="4011275"/>
        <a:ext cx="7655471" cy="265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D9A5E-B12E-4661-9968-82D6A2445CC7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B745A-9B4D-4960-A38F-5E238ED4DB7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80681" y="2204864"/>
            <a:ext cx="654224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Правовой статус 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участников 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образовательных отношений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13690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Система образования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осуществляется  в соответствии с законодательством и нормами международного права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Федеральный закон "Об образовании в Российской Федерации" от 29.12.2012 N 273-ФЗ является главным НПА в сфере образовательных правоотношений.</a:t>
            </a:r>
          </a:p>
          <a:p>
            <a:pPr indent="4572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структура данного закона основана на необходимость улучшения качества обучения и воспитания. Все начинается с дошкольного образования, которому законодатель уделил весьма существенное количество внимания. Он определил, что все родители, которые имеют желание заниматься семейным образованием, могут получить нужные консультации в бесплатном режиме в специальных государственных инстанциях. Школьное образование – важный этап жизни человека. И законодатель крайне внимательно отнесся к разработке всех элементов данного образования, чтобы сформировать структуру, достойную развивать все интеллектуальные и индивидуальные способности и особенности ребенка.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Depositphotos_11334994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708920"/>
            <a:ext cx="5832648" cy="3889647"/>
          </a:xfrm>
          <a:prstGeom prst="rect">
            <a:avLst/>
          </a:prstGeom>
        </p:spPr>
      </p:pic>
      <p:pic>
        <p:nvPicPr>
          <p:cNvPr id="5" name="Рисунок 4" descr="1438193080-teach-me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3356992"/>
            <a:ext cx="2276872" cy="22768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Граждане, получающие образование, являются обучающимися или воспитанниками.</a:t>
            </a:r>
          </a:p>
          <a:p>
            <a:pPr indent="457200" algn="just"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 обучающимся относятся: учащиеся, студенты, магистранты, курсанты, слушатели, стажеры, аспиранты, адъюнкты и докторанты.</a:t>
            </a:r>
          </a:p>
          <a:p>
            <a:pPr indent="457200" algn="just"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 воспитанникам относятся лица, обучающиеся и воспитывающиеся в дошкольных, интернатных организациях. Согласно 43 статьи Конституции РФ, каждый имеет право на образование. Государством гарантируются общедоступность и бесплатность дошкольного, основного общего и среднего профессионального образования в государственных или муниципальных образовательных учреждениях и на предприятиях. Основное общее образование обязательно. Родители или лица их заменяющие обеспечивают получение детьми основного общего образования.</a:t>
            </a:r>
          </a:p>
        </p:txBody>
      </p:sp>
      <p:pic>
        <p:nvPicPr>
          <p:cNvPr id="3" name="Рисунок 2" descr="students-trimm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928196"/>
            <a:ext cx="7596336" cy="392980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95536" y="1124744"/>
          <a:ext cx="8352928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62635" y="260648"/>
            <a:ext cx="74414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Права педагогических работников</a:t>
            </a:r>
            <a:endParaRPr lang="ru-RU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4662" y="0"/>
            <a:ext cx="64836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Права обучающихся</a:t>
            </a:r>
            <a:endParaRPr lang="ru-RU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95536" y="1268760"/>
          <a:ext cx="8040216" cy="449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Обязанности обучающихся, воспитанников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получить основное общее образование;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соблюдать Устав общеобразовательного учреждения;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уважать честь и достоинство других обучающихся и работников образовательного учреждения;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добросовестно учиться;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бережно относиться к имуществу школы;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выполнять требования работников школы по соблюдению правил внутреннего распорядка.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3" name="Рисунок 2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1916832"/>
            <a:ext cx="5576788" cy="432187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1700808"/>
            <a:ext cx="30243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Права и обязанности родителей, как участников образовательного процесса</a:t>
            </a:r>
          </a:p>
          <a:p>
            <a:pPr fontAlgn="base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Руководящим принципом, закрепленным в международном праве и внутреннем законодательстве РФ, является положение, что ребенок должен расти на попечении и под ответственностью своих родителей в атмосфере любви и моральной, и материальной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777686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Обязанности работников образовательных учреждений: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стремиться к достижению максимально высокого уровня всей своей профессиональной работы;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проявлять готовность к участию в мероприятиях с учащимися и взрослыми, выходящих за рамки плана образовательного учреждения;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уважать личность ребенка, его права на выражение мнений и убеждений, поддерживать дисциплину на основе уважения их человеческого достоинства методами, исключающими физическое и психическое насилие по отношению к ученикам;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проходить периодические бесплатные медицинские обследования;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принимать меры предосторожности для предупреждения несчастных случаев с учащимися</a:t>
            </a:r>
          </a:p>
          <a:p>
            <a:pPr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Более подробно права и обязанности учителей в образовательном процессе регулируются в Уставе образовательного учреждения.</a:t>
            </a:r>
          </a:p>
        </p:txBody>
      </p:sp>
      <p:pic>
        <p:nvPicPr>
          <p:cNvPr id="3" name="Рисунок 2" descr="115600058_large_1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564904"/>
            <a:ext cx="4248472" cy="40600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68760"/>
            <a:ext cx="421196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За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нарушение норм профессионального поведения преподаватели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несут административную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уголовную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ответственность. Основаниями для увольнения педагогического работника являются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повторное в течение года грубое нарушение Устава образовательного учреждения;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применение, в том числе однократное, методов воспитания, связанных с физическим или психическим насилием над личностью ученика;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появление на работе в состоянии алкогольного, наркотического или токсического опьянения.</a:t>
            </a:r>
          </a:p>
          <a:p>
            <a:pPr algn="just" fontAlgn="base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неисполнение или ненадлежащее исполнение обязанностей по воспитанию несовершеннолетних педагогическим или другим работником образовательного учреждения, обязанного осуществлять надзор за несовершеннолетним, если это деяние соединено с жестоким обращением, установлена уголовная ответственность</a:t>
            </a:r>
          </a:p>
        </p:txBody>
      </p:sp>
      <p:pic>
        <p:nvPicPr>
          <p:cNvPr id="3" name="Рисунок 2" descr="2a626348c90fd17c7b1671cc8c44b7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980728"/>
            <a:ext cx="4667360" cy="57129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7129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Ответственность работников образовательных учреждений</a:t>
            </a:r>
            <a:endParaRPr lang="ru-RU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052736"/>
            <a:ext cx="82809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За защитой и восстановлением нарушенных прав и законных интересов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участникам образовательного процесса можно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обращаться: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суды общей юрисдикции с жалобой на любые решения и действия (бездействие) органов государственной власти, органов местного самоуправления, общественных объединений, должностных лиц и государственных служащих, нарушающие права и свободы граждан; жалоба подается по месту жительства заявителя или по месту нахождения органа, должностного лица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Конституционный Суд Российской Федерации с просьбой признать закон неконституционным и не имеющим силы, если гражданин считает, что его конституционные права и свободы нарушены законом, примененным в отношении него; (законом считается нормативный акт, принятый органом законодательной власти, но не акты правительства и ведомств)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органы прокуратуры, которые для восстановления нарушенных прав полномочны опротестовывать незаконные действия или выступать в суде с иском в интересах заявителя;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любые другие государственные органы и органы самоуправления, в компетенцию которых входит решение поставленных заявителем вопросов. Этому конституционному праву гражданина соответствуют обязанности государственного органа и органа местного самоуправления и их должностных лиц в установленные сроки рассмотреть обращение и принять решение, известив об этом заявителя.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Защитой прав несовершеннолетних занимаются непосредственно органы опеки и попечительства при местных органах самоуправления;</a:t>
            </a:r>
          </a:p>
          <a:p>
            <a:pPr indent="457200" fontAlgn="base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 Уполномоченному по правам человека Российской Федерации, одной из основных задач которого является рассмотрение жалоб и обращений граждан на решения или действия государственных органов, органов местного управления, должностных лиц и государственных служащих (за исключением общественных организаций), если заявитель обжаловал эти решения и действия в административном и судебном порядке, но не согласен с решениями, принятыми по его жалобе.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0"/>
            <a:ext cx="61255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base"/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Средства и способы защиты прав и свобод</a:t>
            </a:r>
          </a:p>
          <a:p>
            <a:pPr algn="ctr" fontAlgn="base"/>
            <a:r>
              <a:rPr lang="ru-RU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участников образовательного процесса</a:t>
            </a:r>
            <a:endParaRPr lang="ru-RU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a2f84dd9e5d55419e04b20e6dfeee0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5217857"/>
            <a:ext cx="2483768" cy="164014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88640"/>
            <a:ext cx="73839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Список используемых источников</a:t>
            </a:r>
            <a:endParaRPr lang="ru-RU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340768"/>
            <a:ext cx="8208912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Российская Федерация. Законы. Кодекс Российской Федерации об административных правонарушениях [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федер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закон : принят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Думой : 20 дек. 2001 г. – СЗ РФ. – 2001. </a:t>
            </a:r>
          </a:p>
          <a:p>
            <a:pPr indent="45720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2.Федеральный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закон от 29.12.2012 N 273-ФЗ (ред. от 05.05.2014) "Об образовании в Российской Федерации" (с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изм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и доп., вступ. в силу с 06.05.2014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indent="45720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Анисимов,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В. В. Общие основы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Педагогики / В.В. Анисимов - Екатеринбург.: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Просвещение,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2006. – 97 с.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Гусев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, А.П. Закон «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Об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образовании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Российской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»: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комментарии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юристов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/ А.П.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Гусев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, А.Ю.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Шатин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Ростов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-н/Д: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Феникс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, 2014. - 224 с. - (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Консультирует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юрист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). -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Библиогр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кн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. -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Клячко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, Т.Л.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проблемы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возможные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научное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издание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/ Т.Л.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Клячко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;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Российская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академия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народного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хозяйства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государственной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службы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при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Президенте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РФ. - М.: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Издательский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дом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GB" sz="1400" dirty="0" err="1" smtClean="0">
                <a:latin typeface="Times New Roman" pitchFamily="18" charset="0"/>
                <a:cs typeface="Times New Roman" pitchFamily="18" charset="0"/>
              </a:rPr>
              <a:t>Дело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», 2013. - 48 с.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lnSpc>
                <a:spcPct val="15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556792"/>
            <a:ext cx="614783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 ВНИМАНИЕ!!!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998</Words>
  <Application>Microsoft Office PowerPoint</Application>
  <PresentationFormat>Экран (4:3)</PresentationFormat>
  <Paragraphs>73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Специалист</dc:creator>
  <cp:lastModifiedBy>Специалист</cp:lastModifiedBy>
  <cp:revision>15</cp:revision>
  <dcterms:created xsi:type="dcterms:W3CDTF">2018-12-18T07:56:39Z</dcterms:created>
  <dcterms:modified xsi:type="dcterms:W3CDTF">2018-12-18T11:19:21Z</dcterms:modified>
</cp:coreProperties>
</file>