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57" r:id="rId5"/>
    <p:sldId id="263" r:id="rId6"/>
    <p:sldId id="262" r:id="rId7"/>
    <p:sldId id="261" r:id="rId8"/>
    <p:sldId id="260" r:id="rId9"/>
    <p:sldId id="259" r:id="rId10"/>
    <p:sldId id="258" r:id="rId11"/>
    <p:sldId id="267" r:id="rId12"/>
    <p:sldId id="269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/>
              <a:t>Считаете ли Вы, что система организации работы </a:t>
            </a:r>
            <a:endParaRPr lang="ru-RU" sz="2000" dirty="0" smtClean="0"/>
          </a:p>
          <a:p>
            <a:pPr>
              <a:defRPr/>
            </a:pPr>
            <a:r>
              <a:rPr lang="ru-RU" sz="2000" dirty="0" smtClean="0"/>
              <a:t>в </a:t>
            </a:r>
            <a:r>
              <a:rPr lang="ru-RU" sz="2000" dirty="0"/>
              <a:t>Вашей организации способствует </a:t>
            </a:r>
            <a:endParaRPr lang="ru-RU" sz="2000" dirty="0" smtClean="0"/>
          </a:p>
          <a:p>
            <a:pPr>
              <a:defRPr/>
            </a:pPr>
            <a:r>
              <a:rPr lang="ru-RU" sz="2000" dirty="0" smtClean="0"/>
              <a:t>тому</a:t>
            </a:r>
            <a:r>
              <a:rPr lang="ru-RU" sz="2000" dirty="0"/>
              <a:t>, </a:t>
            </a:r>
            <a:r>
              <a:rPr lang="ru-RU" sz="2000" dirty="0" smtClean="0"/>
              <a:t>чтобы </a:t>
            </a:r>
            <a:r>
              <a:rPr lang="ru-RU" sz="2000" dirty="0"/>
              <a:t>сотрудники </a:t>
            </a:r>
            <a:r>
              <a:rPr lang="ru-RU" sz="2000" dirty="0" smtClean="0"/>
              <a:t>работали</a:t>
            </a:r>
          </a:p>
          <a:p>
            <a:pPr>
              <a:defRPr/>
            </a:pPr>
            <a:r>
              <a:rPr lang="ru-RU" sz="2000" dirty="0" smtClean="0"/>
              <a:t> </a:t>
            </a:r>
            <a:r>
              <a:rPr lang="ru-RU" sz="2000" dirty="0"/>
              <a:t>максимально эффективно?</a:t>
            </a:r>
          </a:p>
        </c:rich>
      </c:tx>
      <c:layout>
        <c:manualLayout>
          <c:xMode val="edge"/>
          <c:yMode val="edge"/>
          <c:x val="0.41744234507756023"/>
          <c:y val="0.104049040849759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"/>
          <c:w val="0.57890633603057906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Считаете ли Вы, что система организации работы в Вашей организации способствует тому, чтобы сотрудники работали максимально эффективно?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1-F8BD-4FF2-8D17-D046F9C45347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3-F8BD-4FF2-8D17-D046F9C45347}"/>
              </c:ext>
            </c:extLst>
          </c:dPt>
          <c:dPt>
            <c:idx val="2"/>
            <c:bubble3D val="0"/>
            <c:explosion val="6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5-F8BD-4FF2-8D17-D046F9C45347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7-F8BD-4FF2-8D17-D046F9C4534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Да</c:v>
                </c:pt>
                <c:pt idx="1">
                  <c:v>Скорее да</c:v>
                </c:pt>
                <c:pt idx="2">
                  <c:v>Скорее нет</c:v>
                </c:pt>
                <c:pt idx="3">
                  <c:v>Нет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</c:v>
                </c:pt>
                <c:pt idx="1">
                  <c:v>15</c:v>
                </c:pt>
                <c:pt idx="2">
                  <c:v>50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8BD-4FF2-8D17-D046F9C45347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2559405939724609"/>
          <c:y val="0.65787947647483658"/>
          <c:w val="0.55708544665781379"/>
          <c:h val="0.2660578837041343"/>
        </c:manualLayout>
      </c:layout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A3759D-FAC3-49AC-A2F6-B82B06B538C7}" type="doc">
      <dgm:prSet loTypeId="urn:microsoft.com/office/officeart/2005/8/layout/hierarchy2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9F2D89-138A-46D5-949B-1D9884B51008}">
      <dgm:prSet phldrT="[Текст]" custT="1"/>
      <dgm:spPr/>
      <dgm:t>
        <a:bodyPr/>
        <a:lstStyle/>
        <a:p>
          <a:r>
            <a:rPr lang="ru-RU" sz="2000" dirty="0" smtClean="0"/>
            <a:t>Основные виды обучения персонала:</a:t>
          </a:r>
          <a:endParaRPr lang="ru-RU" sz="2000" dirty="0"/>
        </a:p>
      </dgm:t>
    </dgm:pt>
    <dgm:pt modelId="{160B255F-03DE-4AB2-8A06-3DA81CCD60D2}" type="parTrans" cxnId="{F68063CE-80C5-4BFB-A420-9F63DE5C44BC}">
      <dgm:prSet/>
      <dgm:spPr/>
      <dgm:t>
        <a:bodyPr/>
        <a:lstStyle/>
        <a:p>
          <a:endParaRPr lang="ru-RU" sz="2000"/>
        </a:p>
      </dgm:t>
    </dgm:pt>
    <dgm:pt modelId="{7DBC0497-96A2-4EE7-B8E5-A51773EE6C58}" type="sibTrans" cxnId="{F68063CE-80C5-4BFB-A420-9F63DE5C44BC}">
      <dgm:prSet/>
      <dgm:spPr/>
      <dgm:t>
        <a:bodyPr/>
        <a:lstStyle/>
        <a:p>
          <a:endParaRPr lang="ru-RU" sz="2000"/>
        </a:p>
      </dgm:t>
    </dgm:pt>
    <dgm:pt modelId="{9858A12B-F18E-4129-A62F-431AB57D1382}">
      <dgm:prSet phldrT="[Текст]" custT="1"/>
      <dgm:spPr/>
      <dgm:t>
        <a:bodyPr/>
        <a:lstStyle/>
        <a:p>
          <a:r>
            <a:rPr lang="ru-RU" sz="2000" dirty="0" smtClean="0"/>
            <a:t>Повышение квалификации</a:t>
          </a:r>
          <a:endParaRPr lang="ru-RU" sz="2000" dirty="0"/>
        </a:p>
      </dgm:t>
    </dgm:pt>
    <dgm:pt modelId="{2320756A-D946-43B2-8017-618E66A80E21}" type="parTrans" cxnId="{A3F960AC-AED2-42F7-A70D-D1E4BFDDB165}">
      <dgm:prSet custT="1"/>
      <dgm:spPr/>
      <dgm:t>
        <a:bodyPr/>
        <a:lstStyle/>
        <a:p>
          <a:endParaRPr lang="ru-RU" sz="2000"/>
        </a:p>
      </dgm:t>
    </dgm:pt>
    <dgm:pt modelId="{EC6A6F65-8AC2-4329-8EF4-9D379607A9FA}" type="sibTrans" cxnId="{A3F960AC-AED2-42F7-A70D-D1E4BFDDB165}">
      <dgm:prSet/>
      <dgm:spPr/>
      <dgm:t>
        <a:bodyPr/>
        <a:lstStyle/>
        <a:p>
          <a:endParaRPr lang="ru-RU" sz="2000"/>
        </a:p>
      </dgm:t>
    </dgm:pt>
    <dgm:pt modelId="{7898DCA0-5D82-4F3E-8C33-605412002A14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/>
            <a:t>Переподготовка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/>
        </a:p>
      </dgm:t>
    </dgm:pt>
    <dgm:pt modelId="{6478BB15-0F04-4217-898E-9F4670C16254}" type="parTrans" cxnId="{0237F516-27E5-474A-9AD1-A4BBFC9FCFFF}">
      <dgm:prSet custT="1"/>
      <dgm:spPr/>
      <dgm:t>
        <a:bodyPr/>
        <a:lstStyle/>
        <a:p>
          <a:endParaRPr lang="ru-RU" sz="2000"/>
        </a:p>
      </dgm:t>
    </dgm:pt>
    <dgm:pt modelId="{DF6F1CCF-FD4F-4BA6-9E71-A23ADD5145DF}" type="sibTrans" cxnId="{0237F516-27E5-474A-9AD1-A4BBFC9FCFFF}">
      <dgm:prSet/>
      <dgm:spPr/>
      <dgm:t>
        <a:bodyPr/>
        <a:lstStyle/>
        <a:p>
          <a:endParaRPr lang="ru-RU" sz="2000"/>
        </a:p>
      </dgm:t>
    </dgm:pt>
    <dgm:pt modelId="{A723D9FA-F610-40AF-8B47-F095BDCD8CB2}">
      <dgm:prSet custT="1"/>
      <dgm:spPr/>
      <dgm:t>
        <a:bodyPr/>
        <a:lstStyle/>
        <a:p>
          <a:r>
            <a:rPr lang="ru-RU" sz="2000" dirty="0" smtClean="0"/>
            <a:t>Подготовка персонала </a:t>
          </a:r>
          <a:endParaRPr lang="ru-RU" sz="2000" dirty="0"/>
        </a:p>
      </dgm:t>
    </dgm:pt>
    <dgm:pt modelId="{6D6BA525-9EFD-4906-9FA6-5A3E9296B1F7}" type="parTrans" cxnId="{D289B136-6532-42CD-A6BF-24E8A6B6165B}">
      <dgm:prSet custT="1"/>
      <dgm:spPr/>
      <dgm:t>
        <a:bodyPr/>
        <a:lstStyle/>
        <a:p>
          <a:endParaRPr lang="ru-RU" sz="2000"/>
        </a:p>
      </dgm:t>
    </dgm:pt>
    <dgm:pt modelId="{A4DF7C4B-6477-488D-93AA-B770C2A6A656}" type="sibTrans" cxnId="{D289B136-6532-42CD-A6BF-24E8A6B6165B}">
      <dgm:prSet/>
      <dgm:spPr/>
      <dgm:t>
        <a:bodyPr/>
        <a:lstStyle/>
        <a:p>
          <a:endParaRPr lang="ru-RU" sz="2000"/>
        </a:p>
      </dgm:t>
    </dgm:pt>
    <dgm:pt modelId="{E9D2D9DF-0E96-458B-B3F0-5CBA9FAB983A}" type="pres">
      <dgm:prSet presAssocID="{7FA3759D-FAC3-49AC-A2F6-B82B06B538C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A72EEC-5729-4C88-A72A-3DB17AE74FDB}" type="pres">
      <dgm:prSet presAssocID="{9B9F2D89-138A-46D5-949B-1D9884B51008}" presName="root1" presStyleCnt="0"/>
      <dgm:spPr/>
    </dgm:pt>
    <dgm:pt modelId="{49B78F05-96C8-42B7-A2F8-4AF2D50D4396}" type="pres">
      <dgm:prSet presAssocID="{9B9F2D89-138A-46D5-949B-1D9884B51008}" presName="LevelOneTextNode" presStyleLbl="node0" presStyleIdx="0" presStyleCnt="1" custScaleX="126338" custScaleY="2539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32B187-C820-49E6-81D1-98E8E730BC2D}" type="pres">
      <dgm:prSet presAssocID="{9B9F2D89-138A-46D5-949B-1D9884B51008}" presName="level2hierChild" presStyleCnt="0"/>
      <dgm:spPr/>
    </dgm:pt>
    <dgm:pt modelId="{8ED231C3-B46D-490C-885C-3349098F6E85}" type="pres">
      <dgm:prSet presAssocID="{2320756A-D946-43B2-8017-618E66A80E21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9E1079DC-3EF1-4500-AE64-E2D1CB3836BC}" type="pres">
      <dgm:prSet presAssocID="{2320756A-D946-43B2-8017-618E66A80E21}" presName="connTx" presStyleLbl="parChTrans1D2" presStyleIdx="0" presStyleCnt="3"/>
      <dgm:spPr/>
      <dgm:t>
        <a:bodyPr/>
        <a:lstStyle/>
        <a:p>
          <a:endParaRPr lang="ru-RU"/>
        </a:p>
      </dgm:t>
    </dgm:pt>
    <dgm:pt modelId="{EAAC8DF9-C009-4F87-822A-372A1E818C6F}" type="pres">
      <dgm:prSet presAssocID="{9858A12B-F18E-4129-A62F-431AB57D1382}" presName="root2" presStyleCnt="0"/>
      <dgm:spPr/>
    </dgm:pt>
    <dgm:pt modelId="{582F0B6C-17FF-45F2-A1F8-63FDE1E085BD}" type="pres">
      <dgm:prSet presAssocID="{9858A12B-F18E-4129-A62F-431AB57D1382}" presName="LevelTwoTextNode" presStyleLbl="node2" presStyleIdx="0" presStyleCnt="3" custScaleX="132711" custLinFactNeighborX="-13859" custLinFactNeighborY="-465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78B878-4785-4ADE-9C19-BFAFD8DCA002}" type="pres">
      <dgm:prSet presAssocID="{9858A12B-F18E-4129-A62F-431AB57D1382}" presName="level3hierChild" presStyleCnt="0"/>
      <dgm:spPr/>
    </dgm:pt>
    <dgm:pt modelId="{6D7E9306-7E60-4415-AA00-A1B6D1247932}" type="pres">
      <dgm:prSet presAssocID="{6D6BA525-9EFD-4906-9FA6-5A3E9296B1F7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238926D5-772D-4232-9BFD-3D1DF1A71B5E}" type="pres">
      <dgm:prSet presAssocID="{6D6BA525-9EFD-4906-9FA6-5A3E9296B1F7}" presName="connTx" presStyleLbl="parChTrans1D2" presStyleIdx="1" presStyleCnt="3"/>
      <dgm:spPr/>
      <dgm:t>
        <a:bodyPr/>
        <a:lstStyle/>
        <a:p>
          <a:endParaRPr lang="ru-RU"/>
        </a:p>
      </dgm:t>
    </dgm:pt>
    <dgm:pt modelId="{10AE987C-6510-43E1-91E8-0DBF9E430FFD}" type="pres">
      <dgm:prSet presAssocID="{A723D9FA-F610-40AF-8B47-F095BDCD8CB2}" presName="root2" presStyleCnt="0"/>
      <dgm:spPr/>
    </dgm:pt>
    <dgm:pt modelId="{850F8569-1E57-4DC0-95CA-1C1D35120A5C}" type="pres">
      <dgm:prSet presAssocID="{A723D9FA-F610-40AF-8B47-F095BDCD8CB2}" presName="LevelTwoTextNode" presStyleLbl="node2" presStyleIdx="1" presStyleCnt="3" custScaleX="130360" custLinFactNeighborX="-16074" custLinFactNeighborY="-34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35E58A-B852-4313-AAF4-884E75BD9535}" type="pres">
      <dgm:prSet presAssocID="{A723D9FA-F610-40AF-8B47-F095BDCD8CB2}" presName="level3hierChild" presStyleCnt="0"/>
      <dgm:spPr/>
    </dgm:pt>
    <dgm:pt modelId="{C5A7F31C-B411-420E-8F15-03546B10F6A5}" type="pres">
      <dgm:prSet presAssocID="{6478BB15-0F04-4217-898E-9F4670C16254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5A2721A7-6F1C-4A60-B068-0C17F893B5C9}" type="pres">
      <dgm:prSet presAssocID="{6478BB15-0F04-4217-898E-9F4670C16254}" presName="connTx" presStyleLbl="parChTrans1D2" presStyleIdx="2" presStyleCnt="3"/>
      <dgm:spPr/>
      <dgm:t>
        <a:bodyPr/>
        <a:lstStyle/>
        <a:p>
          <a:endParaRPr lang="ru-RU"/>
        </a:p>
      </dgm:t>
    </dgm:pt>
    <dgm:pt modelId="{629EBF1C-05C5-4322-9641-1E3ACBA86019}" type="pres">
      <dgm:prSet presAssocID="{7898DCA0-5D82-4F3E-8C33-605412002A14}" presName="root2" presStyleCnt="0"/>
      <dgm:spPr/>
    </dgm:pt>
    <dgm:pt modelId="{49C0D22E-3051-4848-9FCF-EC5FC0159CB9}" type="pres">
      <dgm:prSet presAssocID="{7898DCA0-5D82-4F3E-8C33-605412002A14}" presName="LevelTwoTextNode" presStyleLbl="node2" presStyleIdx="2" presStyleCnt="3" custScaleX="131416" custScaleY="73979" custLinFactNeighborX="-15491" custLinFactNeighborY="221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A6F1B2-4D9F-41DA-89BA-9CBE44234766}" type="pres">
      <dgm:prSet presAssocID="{7898DCA0-5D82-4F3E-8C33-605412002A14}" presName="level3hierChild" presStyleCnt="0"/>
      <dgm:spPr/>
    </dgm:pt>
  </dgm:ptLst>
  <dgm:cxnLst>
    <dgm:cxn modelId="{49973124-D915-4258-A488-8D676460FADB}" type="presOf" srcId="{6D6BA525-9EFD-4906-9FA6-5A3E9296B1F7}" destId="{6D7E9306-7E60-4415-AA00-A1B6D1247932}" srcOrd="0" destOrd="0" presId="urn:microsoft.com/office/officeart/2005/8/layout/hierarchy2"/>
    <dgm:cxn modelId="{B491ED84-B368-4064-A30A-8C07D94142F5}" type="presOf" srcId="{7898DCA0-5D82-4F3E-8C33-605412002A14}" destId="{49C0D22E-3051-4848-9FCF-EC5FC0159CB9}" srcOrd="0" destOrd="0" presId="urn:microsoft.com/office/officeart/2005/8/layout/hierarchy2"/>
    <dgm:cxn modelId="{B6E75DFE-669E-4960-84DC-D23EF8F5422A}" type="presOf" srcId="{7FA3759D-FAC3-49AC-A2F6-B82B06B538C7}" destId="{E9D2D9DF-0E96-458B-B3F0-5CBA9FAB983A}" srcOrd="0" destOrd="0" presId="urn:microsoft.com/office/officeart/2005/8/layout/hierarchy2"/>
    <dgm:cxn modelId="{CF3D97B1-313A-4DFC-A256-D3E656F80390}" type="presOf" srcId="{6478BB15-0F04-4217-898E-9F4670C16254}" destId="{5A2721A7-6F1C-4A60-B068-0C17F893B5C9}" srcOrd="1" destOrd="0" presId="urn:microsoft.com/office/officeart/2005/8/layout/hierarchy2"/>
    <dgm:cxn modelId="{472E4614-7A65-41E8-87E7-BAFF23F9D574}" type="presOf" srcId="{9858A12B-F18E-4129-A62F-431AB57D1382}" destId="{582F0B6C-17FF-45F2-A1F8-63FDE1E085BD}" srcOrd="0" destOrd="0" presId="urn:microsoft.com/office/officeart/2005/8/layout/hierarchy2"/>
    <dgm:cxn modelId="{F68063CE-80C5-4BFB-A420-9F63DE5C44BC}" srcId="{7FA3759D-FAC3-49AC-A2F6-B82B06B538C7}" destId="{9B9F2D89-138A-46D5-949B-1D9884B51008}" srcOrd="0" destOrd="0" parTransId="{160B255F-03DE-4AB2-8A06-3DA81CCD60D2}" sibTransId="{7DBC0497-96A2-4EE7-B8E5-A51773EE6C58}"/>
    <dgm:cxn modelId="{A3F960AC-AED2-42F7-A70D-D1E4BFDDB165}" srcId="{9B9F2D89-138A-46D5-949B-1D9884B51008}" destId="{9858A12B-F18E-4129-A62F-431AB57D1382}" srcOrd="0" destOrd="0" parTransId="{2320756A-D946-43B2-8017-618E66A80E21}" sibTransId="{EC6A6F65-8AC2-4329-8EF4-9D379607A9FA}"/>
    <dgm:cxn modelId="{D283A681-02D6-44AF-9AAA-CC0AC3FC4336}" type="presOf" srcId="{6D6BA525-9EFD-4906-9FA6-5A3E9296B1F7}" destId="{238926D5-772D-4232-9BFD-3D1DF1A71B5E}" srcOrd="1" destOrd="0" presId="urn:microsoft.com/office/officeart/2005/8/layout/hierarchy2"/>
    <dgm:cxn modelId="{D99B0316-09AF-4E0C-882C-CB11D360D205}" type="presOf" srcId="{2320756A-D946-43B2-8017-618E66A80E21}" destId="{8ED231C3-B46D-490C-885C-3349098F6E85}" srcOrd="0" destOrd="0" presId="urn:microsoft.com/office/officeart/2005/8/layout/hierarchy2"/>
    <dgm:cxn modelId="{5E69DC15-4D22-416E-A79D-6E89A4BA763C}" type="presOf" srcId="{2320756A-D946-43B2-8017-618E66A80E21}" destId="{9E1079DC-3EF1-4500-AE64-E2D1CB3836BC}" srcOrd="1" destOrd="0" presId="urn:microsoft.com/office/officeart/2005/8/layout/hierarchy2"/>
    <dgm:cxn modelId="{D289B136-6532-42CD-A6BF-24E8A6B6165B}" srcId="{9B9F2D89-138A-46D5-949B-1D9884B51008}" destId="{A723D9FA-F610-40AF-8B47-F095BDCD8CB2}" srcOrd="1" destOrd="0" parTransId="{6D6BA525-9EFD-4906-9FA6-5A3E9296B1F7}" sibTransId="{A4DF7C4B-6477-488D-93AA-B770C2A6A656}"/>
    <dgm:cxn modelId="{B64DF19D-585C-422F-9DEE-49686331BEFF}" type="presOf" srcId="{6478BB15-0F04-4217-898E-9F4670C16254}" destId="{C5A7F31C-B411-420E-8F15-03546B10F6A5}" srcOrd="0" destOrd="0" presId="urn:microsoft.com/office/officeart/2005/8/layout/hierarchy2"/>
    <dgm:cxn modelId="{933D7D0E-3572-4437-BAB1-8A22A1695500}" type="presOf" srcId="{A723D9FA-F610-40AF-8B47-F095BDCD8CB2}" destId="{850F8569-1E57-4DC0-95CA-1C1D35120A5C}" srcOrd="0" destOrd="0" presId="urn:microsoft.com/office/officeart/2005/8/layout/hierarchy2"/>
    <dgm:cxn modelId="{0237F516-27E5-474A-9AD1-A4BBFC9FCFFF}" srcId="{9B9F2D89-138A-46D5-949B-1D9884B51008}" destId="{7898DCA0-5D82-4F3E-8C33-605412002A14}" srcOrd="2" destOrd="0" parTransId="{6478BB15-0F04-4217-898E-9F4670C16254}" sibTransId="{DF6F1CCF-FD4F-4BA6-9E71-A23ADD5145DF}"/>
    <dgm:cxn modelId="{BF5094D1-F58B-4FD7-97A3-F89581B0A52A}" type="presOf" srcId="{9B9F2D89-138A-46D5-949B-1D9884B51008}" destId="{49B78F05-96C8-42B7-A2F8-4AF2D50D4396}" srcOrd="0" destOrd="0" presId="urn:microsoft.com/office/officeart/2005/8/layout/hierarchy2"/>
    <dgm:cxn modelId="{7FD14837-CB0B-4F18-99DC-3E3FEFE7B6B1}" type="presParOf" srcId="{E9D2D9DF-0E96-458B-B3F0-5CBA9FAB983A}" destId="{90A72EEC-5729-4C88-A72A-3DB17AE74FDB}" srcOrd="0" destOrd="0" presId="urn:microsoft.com/office/officeart/2005/8/layout/hierarchy2"/>
    <dgm:cxn modelId="{5CBC7C33-3967-4C35-924C-C5900070C68F}" type="presParOf" srcId="{90A72EEC-5729-4C88-A72A-3DB17AE74FDB}" destId="{49B78F05-96C8-42B7-A2F8-4AF2D50D4396}" srcOrd="0" destOrd="0" presId="urn:microsoft.com/office/officeart/2005/8/layout/hierarchy2"/>
    <dgm:cxn modelId="{0E603B75-4E0A-4EF9-BEDC-99C1538A70AE}" type="presParOf" srcId="{90A72EEC-5729-4C88-A72A-3DB17AE74FDB}" destId="{AF32B187-C820-49E6-81D1-98E8E730BC2D}" srcOrd="1" destOrd="0" presId="urn:microsoft.com/office/officeart/2005/8/layout/hierarchy2"/>
    <dgm:cxn modelId="{BB514B40-1766-452E-8D9B-28702ADD17DD}" type="presParOf" srcId="{AF32B187-C820-49E6-81D1-98E8E730BC2D}" destId="{8ED231C3-B46D-490C-885C-3349098F6E85}" srcOrd="0" destOrd="0" presId="urn:microsoft.com/office/officeart/2005/8/layout/hierarchy2"/>
    <dgm:cxn modelId="{82774317-53A4-4A0A-B76D-0954ECA9E065}" type="presParOf" srcId="{8ED231C3-B46D-490C-885C-3349098F6E85}" destId="{9E1079DC-3EF1-4500-AE64-E2D1CB3836BC}" srcOrd="0" destOrd="0" presId="urn:microsoft.com/office/officeart/2005/8/layout/hierarchy2"/>
    <dgm:cxn modelId="{9FF38462-841C-4F4B-BDD6-F5411F0AE51E}" type="presParOf" srcId="{AF32B187-C820-49E6-81D1-98E8E730BC2D}" destId="{EAAC8DF9-C009-4F87-822A-372A1E818C6F}" srcOrd="1" destOrd="0" presId="urn:microsoft.com/office/officeart/2005/8/layout/hierarchy2"/>
    <dgm:cxn modelId="{611DE8EE-3EC0-4866-8382-C210FEB67379}" type="presParOf" srcId="{EAAC8DF9-C009-4F87-822A-372A1E818C6F}" destId="{582F0B6C-17FF-45F2-A1F8-63FDE1E085BD}" srcOrd="0" destOrd="0" presId="urn:microsoft.com/office/officeart/2005/8/layout/hierarchy2"/>
    <dgm:cxn modelId="{7C825781-EB84-495B-9639-88E65ECA5B0C}" type="presParOf" srcId="{EAAC8DF9-C009-4F87-822A-372A1E818C6F}" destId="{8778B878-4785-4ADE-9C19-BFAFD8DCA002}" srcOrd="1" destOrd="0" presId="urn:microsoft.com/office/officeart/2005/8/layout/hierarchy2"/>
    <dgm:cxn modelId="{2DEBC250-E620-455F-A0B6-234304292D2E}" type="presParOf" srcId="{AF32B187-C820-49E6-81D1-98E8E730BC2D}" destId="{6D7E9306-7E60-4415-AA00-A1B6D1247932}" srcOrd="2" destOrd="0" presId="urn:microsoft.com/office/officeart/2005/8/layout/hierarchy2"/>
    <dgm:cxn modelId="{F534A95E-2252-4D89-AEC4-186D5B125783}" type="presParOf" srcId="{6D7E9306-7E60-4415-AA00-A1B6D1247932}" destId="{238926D5-772D-4232-9BFD-3D1DF1A71B5E}" srcOrd="0" destOrd="0" presId="urn:microsoft.com/office/officeart/2005/8/layout/hierarchy2"/>
    <dgm:cxn modelId="{A66F2646-5677-418A-B418-7E48239B870F}" type="presParOf" srcId="{AF32B187-C820-49E6-81D1-98E8E730BC2D}" destId="{10AE987C-6510-43E1-91E8-0DBF9E430FFD}" srcOrd="3" destOrd="0" presId="urn:microsoft.com/office/officeart/2005/8/layout/hierarchy2"/>
    <dgm:cxn modelId="{ED18C320-AAE9-4DEB-B9D2-F9B80A2DAEB8}" type="presParOf" srcId="{10AE987C-6510-43E1-91E8-0DBF9E430FFD}" destId="{850F8569-1E57-4DC0-95CA-1C1D35120A5C}" srcOrd="0" destOrd="0" presId="urn:microsoft.com/office/officeart/2005/8/layout/hierarchy2"/>
    <dgm:cxn modelId="{7B07CEFD-7A1E-42E1-A6E4-6EF6B2DF299B}" type="presParOf" srcId="{10AE987C-6510-43E1-91E8-0DBF9E430FFD}" destId="{9835E58A-B852-4313-AAF4-884E75BD9535}" srcOrd="1" destOrd="0" presId="urn:microsoft.com/office/officeart/2005/8/layout/hierarchy2"/>
    <dgm:cxn modelId="{3D5651D6-1922-44DB-BF1E-7C615E7AE08A}" type="presParOf" srcId="{AF32B187-C820-49E6-81D1-98E8E730BC2D}" destId="{C5A7F31C-B411-420E-8F15-03546B10F6A5}" srcOrd="4" destOrd="0" presId="urn:microsoft.com/office/officeart/2005/8/layout/hierarchy2"/>
    <dgm:cxn modelId="{24F25CA6-A7E6-4436-A508-F642D393749F}" type="presParOf" srcId="{C5A7F31C-B411-420E-8F15-03546B10F6A5}" destId="{5A2721A7-6F1C-4A60-B068-0C17F893B5C9}" srcOrd="0" destOrd="0" presId="urn:microsoft.com/office/officeart/2005/8/layout/hierarchy2"/>
    <dgm:cxn modelId="{515CA044-D94E-4696-9D50-ACD34A24B082}" type="presParOf" srcId="{AF32B187-C820-49E6-81D1-98E8E730BC2D}" destId="{629EBF1C-05C5-4322-9641-1E3ACBA86019}" srcOrd="5" destOrd="0" presId="urn:microsoft.com/office/officeart/2005/8/layout/hierarchy2"/>
    <dgm:cxn modelId="{322BD2D5-5C6F-493F-97C2-47EE6954ABA0}" type="presParOf" srcId="{629EBF1C-05C5-4322-9641-1E3ACBA86019}" destId="{49C0D22E-3051-4848-9FCF-EC5FC0159CB9}" srcOrd="0" destOrd="0" presId="urn:microsoft.com/office/officeart/2005/8/layout/hierarchy2"/>
    <dgm:cxn modelId="{DA05E4D2-B383-4389-9FEE-3183267ACC54}" type="presParOf" srcId="{629EBF1C-05C5-4322-9641-1E3ACBA86019}" destId="{5AA6F1B2-4D9F-41DA-89BA-9CBE4423476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D892CC-FD95-4215-9503-07868D337ADE}" type="doc">
      <dgm:prSet loTypeId="urn:microsoft.com/office/officeart/2005/8/layout/cycle3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7494E0-676A-48C6-A7D5-C6311530E272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Задачи бизнес-тренингов: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E2440F-9F05-4D62-81FB-A4435F784B0B}" type="parTrans" cxnId="{617C6F8C-2D9F-40DA-85A4-D66A8D931004}">
      <dgm:prSet/>
      <dgm:spPr/>
      <dgm:t>
        <a:bodyPr/>
        <a:lstStyle/>
        <a:p>
          <a:endParaRPr lang="ru-RU" sz="4800"/>
        </a:p>
      </dgm:t>
    </dgm:pt>
    <dgm:pt modelId="{85555E1C-B362-46A8-99DA-68FE3F111B61}" type="sibTrans" cxnId="{617C6F8C-2D9F-40DA-85A4-D66A8D931004}">
      <dgm:prSet/>
      <dgm:spPr/>
      <dgm:t>
        <a:bodyPr/>
        <a:lstStyle/>
        <a:p>
          <a:endParaRPr lang="ru-RU" sz="4800"/>
        </a:p>
      </dgm:t>
    </dgm:pt>
    <dgm:pt modelId="{A83E0557-7CD6-4E48-8DB6-0380FE953931}">
      <dgm:prSet phldrT="[Текст]" custT="1"/>
      <dgm:spPr/>
      <dgm:t>
        <a:bodyPr/>
        <a:lstStyle/>
        <a:p>
          <a:r>
            <a:rPr lang="ru-RU" sz="1800" dirty="0" smtClean="0"/>
            <a:t>Сформировать сплоченную и работоспособную команду;</a:t>
          </a:r>
          <a:endParaRPr lang="ru-RU" sz="1800" dirty="0"/>
        </a:p>
      </dgm:t>
    </dgm:pt>
    <dgm:pt modelId="{C87F2A9A-359E-4F31-89B5-295AF733D977}" type="parTrans" cxnId="{A4C7D697-83FD-4AFD-B3A5-F3C73CD6C6C8}">
      <dgm:prSet/>
      <dgm:spPr/>
      <dgm:t>
        <a:bodyPr/>
        <a:lstStyle/>
        <a:p>
          <a:endParaRPr lang="ru-RU" sz="4800"/>
        </a:p>
      </dgm:t>
    </dgm:pt>
    <dgm:pt modelId="{30D00191-70B9-44F9-924B-26625708B60D}" type="sibTrans" cxnId="{A4C7D697-83FD-4AFD-B3A5-F3C73CD6C6C8}">
      <dgm:prSet/>
      <dgm:spPr/>
      <dgm:t>
        <a:bodyPr/>
        <a:lstStyle/>
        <a:p>
          <a:endParaRPr lang="ru-RU" sz="4800"/>
        </a:p>
      </dgm:t>
    </dgm:pt>
    <dgm:pt modelId="{87065632-1578-4401-AF06-8F9C76C54274}">
      <dgm:prSet phldrT="[Текст]" custT="1"/>
      <dgm:spPr/>
      <dgm:t>
        <a:bodyPr/>
        <a:lstStyle/>
        <a:p>
          <a:r>
            <a:rPr lang="ru-RU" sz="1800" dirty="0" smtClean="0"/>
            <a:t>Обучить техникам эффективных переговоров с потенциальными партнерами;</a:t>
          </a:r>
          <a:endParaRPr lang="ru-RU" sz="1800" dirty="0"/>
        </a:p>
      </dgm:t>
    </dgm:pt>
    <dgm:pt modelId="{D07E4837-34C1-4510-9AFC-2C321EC2C247}" type="parTrans" cxnId="{BE7DA2AA-4F81-4A00-9D74-5BBB7D54B3F5}">
      <dgm:prSet/>
      <dgm:spPr/>
      <dgm:t>
        <a:bodyPr/>
        <a:lstStyle/>
        <a:p>
          <a:endParaRPr lang="ru-RU" sz="4800"/>
        </a:p>
      </dgm:t>
    </dgm:pt>
    <dgm:pt modelId="{18778005-4708-44A5-95FC-5DC5EFC1AF15}" type="sibTrans" cxnId="{BE7DA2AA-4F81-4A00-9D74-5BBB7D54B3F5}">
      <dgm:prSet/>
      <dgm:spPr/>
      <dgm:t>
        <a:bodyPr/>
        <a:lstStyle/>
        <a:p>
          <a:endParaRPr lang="ru-RU" sz="4800"/>
        </a:p>
      </dgm:t>
    </dgm:pt>
    <dgm:pt modelId="{F8A8DA50-680A-460A-B893-7C23A2A21F2D}">
      <dgm:prSet phldrT="[Текст]" custT="1"/>
      <dgm:spPr/>
      <dgm:t>
        <a:bodyPr/>
        <a:lstStyle/>
        <a:p>
          <a:r>
            <a:rPr lang="ru-RU" sz="1800" dirty="0" smtClean="0"/>
            <a:t>Разработать оптимальную стратегию формирования и развития организации;</a:t>
          </a:r>
          <a:endParaRPr lang="ru-RU" sz="1800" dirty="0"/>
        </a:p>
      </dgm:t>
    </dgm:pt>
    <dgm:pt modelId="{64966251-EE89-4CE4-B5C4-4876DA7260BA}" type="parTrans" cxnId="{B91AC4E4-D610-43D7-9FA1-774B7704950B}">
      <dgm:prSet/>
      <dgm:spPr/>
      <dgm:t>
        <a:bodyPr/>
        <a:lstStyle/>
        <a:p>
          <a:endParaRPr lang="ru-RU" sz="4800"/>
        </a:p>
      </dgm:t>
    </dgm:pt>
    <dgm:pt modelId="{F7BEDFB5-E1E5-413B-9677-46C59C10B7A1}" type="sibTrans" cxnId="{B91AC4E4-D610-43D7-9FA1-774B7704950B}">
      <dgm:prSet/>
      <dgm:spPr/>
      <dgm:t>
        <a:bodyPr/>
        <a:lstStyle/>
        <a:p>
          <a:endParaRPr lang="ru-RU" sz="4800"/>
        </a:p>
      </dgm:t>
    </dgm:pt>
    <dgm:pt modelId="{E7DFD7B7-FB91-4301-9E59-40E37C580410}">
      <dgm:prSet phldrT="[Текст]" custT="1"/>
      <dgm:spPr/>
      <dgm:t>
        <a:bodyPr/>
        <a:lstStyle/>
        <a:p>
          <a:r>
            <a:rPr lang="ru-RU" sz="1800" dirty="0" smtClean="0"/>
            <a:t>Выработать максимальный стиль работы в своей должности;</a:t>
          </a:r>
          <a:endParaRPr lang="ru-RU" sz="1800" dirty="0"/>
        </a:p>
      </dgm:t>
    </dgm:pt>
    <dgm:pt modelId="{AD4E8690-F068-41F7-8ECB-C354B052D958}" type="parTrans" cxnId="{7725CE93-2954-4D78-B708-532B8ACEDBD1}">
      <dgm:prSet/>
      <dgm:spPr/>
      <dgm:t>
        <a:bodyPr/>
        <a:lstStyle/>
        <a:p>
          <a:endParaRPr lang="ru-RU" sz="4800"/>
        </a:p>
      </dgm:t>
    </dgm:pt>
    <dgm:pt modelId="{159AA36D-22CD-428B-AF0C-3E7413054410}" type="sibTrans" cxnId="{7725CE93-2954-4D78-B708-532B8ACEDBD1}">
      <dgm:prSet/>
      <dgm:spPr/>
      <dgm:t>
        <a:bodyPr/>
        <a:lstStyle/>
        <a:p>
          <a:endParaRPr lang="ru-RU" sz="4800"/>
        </a:p>
      </dgm:t>
    </dgm:pt>
    <dgm:pt modelId="{01461AD2-7DAC-4BC4-9700-69A506E5A9C6}">
      <dgm:prSet phldrT="[Текст]" custT="1"/>
      <dgm:spPr/>
      <dgm:t>
        <a:bodyPr/>
        <a:lstStyle/>
        <a:p>
          <a:r>
            <a:rPr lang="ru-RU" sz="1800" dirty="0" smtClean="0"/>
            <a:t>Повысить уровень продаж;</a:t>
          </a:r>
          <a:endParaRPr lang="ru-RU" sz="1800" dirty="0"/>
        </a:p>
      </dgm:t>
    </dgm:pt>
    <dgm:pt modelId="{EE415B94-9611-4720-8569-DC9E0F154205}" type="parTrans" cxnId="{8B9651B3-1B62-406D-BFE2-F8B92C9BCCA3}">
      <dgm:prSet/>
      <dgm:spPr/>
      <dgm:t>
        <a:bodyPr/>
        <a:lstStyle/>
        <a:p>
          <a:endParaRPr lang="ru-RU" sz="4800"/>
        </a:p>
      </dgm:t>
    </dgm:pt>
    <dgm:pt modelId="{AC1D73E5-8781-428C-93E1-7AC19624A5E2}" type="sibTrans" cxnId="{8B9651B3-1B62-406D-BFE2-F8B92C9BCCA3}">
      <dgm:prSet/>
      <dgm:spPr/>
      <dgm:t>
        <a:bodyPr/>
        <a:lstStyle/>
        <a:p>
          <a:endParaRPr lang="ru-RU" sz="4800"/>
        </a:p>
      </dgm:t>
    </dgm:pt>
    <dgm:pt modelId="{AD42F5A9-AFF4-4FAC-A207-FD4B6994C7DB}">
      <dgm:prSet phldrT="[Текст]" custT="1"/>
      <dgm:spPr/>
      <dgm:t>
        <a:bodyPr/>
        <a:lstStyle/>
        <a:p>
          <a:r>
            <a:rPr lang="ru-RU" sz="1800" dirty="0" smtClean="0"/>
            <a:t>Научиться профессионально распоряжаться собственными рабочими ресурсами;</a:t>
          </a:r>
          <a:endParaRPr lang="ru-RU" sz="1800" dirty="0"/>
        </a:p>
      </dgm:t>
    </dgm:pt>
    <dgm:pt modelId="{AC1F0C48-FFEA-4499-8669-76C450034E67}" type="parTrans" cxnId="{C92D32CD-9BB5-4C81-93C3-564E2112C374}">
      <dgm:prSet/>
      <dgm:spPr/>
      <dgm:t>
        <a:bodyPr/>
        <a:lstStyle/>
        <a:p>
          <a:endParaRPr lang="ru-RU" sz="4800"/>
        </a:p>
      </dgm:t>
    </dgm:pt>
    <dgm:pt modelId="{31DCA4B9-BE4B-4263-A3D1-DFB607560DF7}" type="sibTrans" cxnId="{C92D32CD-9BB5-4C81-93C3-564E2112C374}">
      <dgm:prSet/>
      <dgm:spPr/>
      <dgm:t>
        <a:bodyPr/>
        <a:lstStyle/>
        <a:p>
          <a:endParaRPr lang="ru-RU" sz="4800"/>
        </a:p>
      </dgm:t>
    </dgm:pt>
    <dgm:pt modelId="{C5BC0A06-5179-483E-A288-7E49BDBBEF04}" type="pres">
      <dgm:prSet presAssocID="{DBD892CC-FD95-4215-9503-07868D33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002721-DD25-4247-8645-4451E71FF428}" type="pres">
      <dgm:prSet presAssocID="{DBD892CC-FD95-4215-9503-07868D337ADE}" presName="cycle" presStyleCnt="0"/>
      <dgm:spPr/>
    </dgm:pt>
    <dgm:pt modelId="{B3F95FA4-FB86-4293-844A-04AAC821D194}" type="pres">
      <dgm:prSet presAssocID="{817494E0-676A-48C6-A7D5-C6311530E272}" presName="nodeFirstNode" presStyleLbl="node1" presStyleIdx="0" presStyleCnt="7" custScaleX="182416" custScaleY="120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19218B-9580-4791-B963-F35968708CF0}" type="pres">
      <dgm:prSet presAssocID="{85555E1C-B362-46A8-99DA-68FE3F111B61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8013ECE2-5C0F-499F-AF40-E2EDE6B43C4D}" type="pres">
      <dgm:prSet presAssocID="{A83E0557-7CD6-4E48-8DB6-0380FE953931}" presName="nodeFollowingNodes" presStyleLbl="node1" presStyleIdx="1" presStyleCnt="7" custScaleX="202781" custScaleY="139288" custRadScaleRad="156453" custRadScaleInc="39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B03E88-3A5F-4A39-A0D6-6A6643A69DB6}" type="pres">
      <dgm:prSet presAssocID="{87065632-1578-4401-AF06-8F9C76C54274}" presName="nodeFollowingNodes" presStyleLbl="node1" presStyleIdx="2" presStyleCnt="7" custScaleX="229283" custScaleY="168154" custRadScaleRad="141728" custRadScaleInc="-204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D64A2-BE91-43ED-A119-AC3147C8066D}" type="pres">
      <dgm:prSet presAssocID="{F8A8DA50-680A-460A-B893-7C23A2A21F2D}" presName="nodeFollowingNodes" presStyleLbl="node1" presStyleIdx="3" presStyleCnt="7" custScaleX="217444" custScaleY="148517" custRadScaleRad="126061" custRadScaleInc="-534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1D032A-80A4-415A-8A36-D1DD94797CC3}" type="pres">
      <dgm:prSet presAssocID="{E7DFD7B7-FB91-4301-9E59-40E37C580410}" presName="nodeFollowingNodes" presStyleLbl="node1" presStyleIdx="4" presStyleCnt="7" custScaleX="225264" custScaleY="141107" custRadScaleRad="118725" custRadScaleInc="49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E7F1E5-6C54-4A19-801A-2E9C2E9B4934}" type="pres">
      <dgm:prSet presAssocID="{01461AD2-7DAC-4BC4-9700-69A506E5A9C6}" presName="nodeFollowingNodes" presStyleLbl="node1" presStyleIdx="5" presStyleCnt="7" custScaleX="200666" custScaleY="116852" custRadScaleRad="117950" custRadScaleInc="64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2C7EA1-56DA-4102-96F3-432270EF738D}" type="pres">
      <dgm:prSet presAssocID="{AD42F5A9-AFF4-4FAC-A207-FD4B6994C7DB}" presName="nodeFollowingNodes" presStyleLbl="node1" presStyleIdx="6" presStyleCnt="7" custScaleX="220636" custScaleY="172514" custRadScaleRad="126462" custRadScaleInc="-42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1AC4E4-D610-43D7-9FA1-774B7704950B}" srcId="{DBD892CC-FD95-4215-9503-07868D337ADE}" destId="{F8A8DA50-680A-460A-B893-7C23A2A21F2D}" srcOrd="3" destOrd="0" parTransId="{64966251-EE89-4CE4-B5C4-4876DA7260BA}" sibTransId="{F7BEDFB5-E1E5-413B-9677-46C59C10B7A1}"/>
    <dgm:cxn modelId="{3108DC7D-08D1-45BE-B4CF-E367D7430FEB}" type="presOf" srcId="{01461AD2-7DAC-4BC4-9700-69A506E5A9C6}" destId="{40E7F1E5-6C54-4A19-801A-2E9C2E9B4934}" srcOrd="0" destOrd="0" presId="urn:microsoft.com/office/officeart/2005/8/layout/cycle3"/>
    <dgm:cxn modelId="{39D77B50-887E-4F99-BB31-D8E2CE080C8C}" type="presOf" srcId="{87065632-1578-4401-AF06-8F9C76C54274}" destId="{21B03E88-3A5F-4A39-A0D6-6A6643A69DB6}" srcOrd="0" destOrd="0" presId="urn:microsoft.com/office/officeart/2005/8/layout/cycle3"/>
    <dgm:cxn modelId="{8C494E40-2946-42F5-AE41-CF4BC14F9B62}" type="presOf" srcId="{F8A8DA50-680A-460A-B893-7C23A2A21F2D}" destId="{EE4D64A2-BE91-43ED-A119-AC3147C8066D}" srcOrd="0" destOrd="0" presId="urn:microsoft.com/office/officeart/2005/8/layout/cycle3"/>
    <dgm:cxn modelId="{76D76760-698A-4894-9831-3E964F2BD397}" type="presOf" srcId="{817494E0-676A-48C6-A7D5-C6311530E272}" destId="{B3F95FA4-FB86-4293-844A-04AAC821D194}" srcOrd="0" destOrd="0" presId="urn:microsoft.com/office/officeart/2005/8/layout/cycle3"/>
    <dgm:cxn modelId="{8F09F609-006F-4CA2-8A3C-858743F8915E}" type="presOf" srcId="{85555E1C-B362-46A8-99DA-68FE3F111B61}" destId="{8C19218B-9580-4791-B963-F35968708CF0}" srcOrd="0" destOrd="0" presId="urn:microsoft.com/office/officeart/2005/8/layout/cycle3"/>
    <dgm:cxn modelId="{0C8540BA-EE86-4E63-A4E4-B14E195E1DB7}" type="presOf" srcId="{E7DFD7B7-FB91-4301-9E59-40E37C580410}" destId="{721D032A-80A4-415A-8A36-D1DD94797CC3}" srcOrd="0" destOrd="0" presId="urn:microsoft.com/office/officeart/2005/8/layout/cycle3"/>
    <dgm:cxn modelId="{8B9651B3-1B62-406D-BFE2-F8B92C9BCCA3}" srcId="{DBD892CC-FD95-4215-9503-07868D337ADE}" destId="{01461AD2-7DAC-4BC4-9700-69A506E5A9C6}" srcOrd="5" destOrd="0" parTransId="{EE415B94-9611-4720-8569-DC9E0F154205}" sibTransId="{AC1D73E5-8781-428C-93E1-7AC19624A5E2}"/>
    <dgm:cxn modelId="{93697777-F447-4604-B2DE-E67743FE44D1}" type="presOf" srcId="{AD42F5A9-AFF4-4FAC-A207-FD4B6994C7DB}" destId="{822C7EA1-56DA-4102-96F3-432270EF738D}" srcOrd="0" destOrd="0" presId="urn:microsoft.com/office/officeart/2005/8/layout/cycle3"/>
    <dgm:cxn modelId="{617C6F8C-2D9F-40DA-85A4-D66A8D931004}" srcId="{DBD892CC-FD95-4215-9503-07868D337ADE}" destId="{817494E0-676A-48C6-A7D5-C6311530E272}" srcOrd="0" destOrd="0" parTransId="{94E2440F-9F05-4D62-81FB-A4435F784B0B}" sibTransId="{85555E1C-B362-46A8-99DA-68FE3F111B61}"/>
    <dgm:cxn modelId="{7725CE93-2954-4D78-B708-532B8ACEDBD1}" srcId="{DBD892CC-FD95-4215-9503-07868D337ADE}" destId="{E7DFD7B7-FB91-4301-9E59-40E37C580410}" srcOrd="4" destOrd="0" parTransId="{AD4E8690-F068-41F7-8ECB-C354B052D958}" sibTransId="{159AA36D-22CD-428B-AF0C-3E7413054410}"/>
    <dgm:cxn modelId="{61C2A01D-996E-43D5-8B1B-C99B6791A763}" type="presOf" srcId="{A83E0557-7CD6-4E48-8DB6-0380FE953931}" destId="{8013ECE2-5C0F-499F-AF40-E2EDE6B43C4D}" srcOrd="0" destOrd="0" presId="urn:microsoft.com/office/officeart/2005/8/layout/cycle3"/>
    <dgm:cxn modelId="{390D50C6-4337-44C5-9C4E-492CD53C2985}" type="presOf" srcId="{DBD892CC-FD95-4215-9503-07868D337ADE}" destId="{C5BC0A06-5179-483E-A288-7E49BDBBEF04}" srcOrd="0" destOrd="0" presId="urn:microsoft.com/office/officeart/2005/8/layout/cycle3"/>
    <dgm:cxn modelId="{BE7DA2AA-4F81-4A00-9D74-5BBB7D54B3F5}" srcId="{DBD892CC-FD95-4215-9503-07868D337ADE}" destId="{87065632-1578-4401-AF06-8F9C76C54274}" srcOrd="2" destOrd="0" parTransId="{D07E4837-34C1-4510-9AFC-2C321EC2C247}" sibTransId="{18778005-4708-44A5-95FC-5DC5EFC1AF15}"/>
    <dgm:cxn modelId="{C92D32CD-9BB5-4C81-93C3-564E2112C374}" srcId="{DBD892CC-FD95-4215-9503-07868D337ADE}" destId="{AD42F5A9-AFF4-4FAC-A207-FD4B6994C7DB}" srcOrd="6" destOrd="0" parTransId="{AC1F0C48-FFEA-4499-8669-76C450034E67}" sibTransId="{31DCA4B9-BE4B-4263-A3D1-DFB607560DF7}"/>
    <dgm:cxn modelId="{A4C7D697-83FD-4AFD-B3A5-F3C73CD6C6C8}" srcId="{DBD892CC-FD95-4215-9503-07868D337ADE}" destId="{A83E0557-7CD6-4E48-8DB6-0380FE953931}" srcOrd="1" destOrd="0" parTransId="{C87F2A9A-359E-4F31-89B5-295AF733D977}" sibTransId="{30D00191-70B9-44F9-924B-26625708B60D}"/>
    <dgm:cxn modelId="{8EFE1000-A064-4B13-8999-8618B17C7757}" type="presParOf" srcId="{C5BC0A06-5179-483E-A288-7E49BDBBEF04}" destId="{7B002721-DD25-4247-8645-4451E71FF428}" srcOrd="0" destOrd="0" presId="urn:microsoft.com/office/officeart/2005/8/layout/cycle3"/>
    <dgm:cxn modelId="{BA4BF533-A079-4E2A-8620-A287B5020B3C}" type="presParOf" srcId="{7B002721-DD25-4247-8645-4451E71FF428}" destId="{B3F95FA4-FB86-4293-844A-04AAC821D194}" srcOrd="0" destOrd="0" presId="urn:microsoft.com/office/officeart/2005/8/layout/cycle3"/>
    <dgm:cxn modelId="{9A2B74A4-333E-4FD4-8FC7-5584D9AF22A1}" type="presParOf" srcId="{7B002721-DD25-4247-8645-4451E71FF428}" destId="{8C19218B-9580-4791-B963-F35968708CF0}" srcOrd="1" destOrd="0" presId="urn:microsoft.com/office/officeart/2005/8/layout/cycle3"/>
    <dgm:cxn modelId="{CF15B782-6A75-4FEE-95AD-5163D055F6DA}" type="presParOf" srcId="{7B002721-DD25-4247-8645-4451E71FF428}" destId="{8013ECE2-5C0F-499F-AF40-E2EDE6B43C4D}" srcOrd="2" destOrd="0" presId="urn:microsoft.com/office/officeart/2005/8/layout/cycle3"/>
    <dgm:cxn modelId="{22E72B8C-600A-44EB-857A-3EDE9F61A66B}" type="presParOf" srcId="{7B002721-DD25-4247-8645-4451E71FF428}" destId="{21B03E88-3A5F-4A39-A0D6-6A6643A69DB6}" srcOrd="3" destOrd="0" presId="urn:microsoft.com/office/officeart/2005/8/layout/cycle3"/>
    <dgm:cxn modelId="{D593FC55-27CC-4B08-B42D-C5AA603A99D3}" type="presParOf" srcId="{7B002721-DD25-4247-8645-4451E71FF428}" destId="{EE4D64A2-BE91-43ED-A119-AC3147C8066D}" srcOrd="4" destOrd="0" presId="urn:microsoft.com/office/officeart/2005/8/layout/cycle3"/>
    <dgm:cxn modelId="{BAC272AC-8D56-4467-B69C-378611F2AD55}" type="presParOf" srcId="{7B002721-DD25-4247-8645-4451E71FF428}" destId="{721D032A-80A4-415A-8A36-D1DD94797CC3}" srcOrd="5" destOrd="0" presId="urn:microsoft.com/office/officeart/2005/8/layout/cycle3"/>
    <dgm:cxn modelId="{D64653B2-32AD-4180-AFF6-088D307479DC}" type="presParOf" srcId="{7B002721-DD25-4247-8645-4451E71FF428}" destId="{40E7F1E5-6C54-4A19-801A-2E9C2E9B4934}" srcOrd="6" destOrd="0" presId="urn:microsoft.com/office/officeart/2005/8/layout/cycle3"/>
    <dgm:cxn modelId="{AAFD343B-AE84-4949-8BAF-92CAC578D81C}" type="presParOf" srcId="{7B002721-DD25-4247-8645-4451E71FF428}" destId="{822C7EA1-56DA-4102-96F3-432270EF738D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4B8F25-1B66-4C9F-9164-0C80C17DF2CE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C46199-8033-4B3F-8D84-6DCBE695B006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Проблемы управления в сфере использования кадрового потенциала магазина: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B20F1C-E9B0-4D91-9A7C-9E3266DDB7A4}" type="parTrans" cxnId="{A22CFC84-87B6-45A8-960F-73AB9CB986C3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1E3778-2A8C-413A-B7BE-F2A713F5149B}" type="sibTrans" cxnId="{A22CFC84-87B6-45A8-960F-73AB9CB986C3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116844-1F47-468C-A420-2E0C18DE17B6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возможности профессионального, личностного роста;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E7C649-BCCD-47EA-9AA0-66C480536A08}" type="parTrans" cxnId="{A0DE6579-F1EE-4FE3-8C63-0D932861D5AB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1C24DC-C8FF-468E-A5A1-DE4838423692}" type="sibTrans" cxnId="{A0DE6579-F1EE-4FE3-8C63-0D932861D5AB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8AA253-0BA2-4F42-9B89-EF029E9FE10D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требований к производительности труда при слабом информировании сотрудников о мотивировке;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98086E-0EF1-42AD-9109-675D89DF4835}" type="parTrans" cxnId="{29BE3CDE-F96C-4D0A-8945-3001E36D7B81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BD1AC5-68F1-40EF-B58C-635F2AD16BFB}" type="sibTrans" cxnId="{29BE3CDE-F96C-4D0A-8945-3001E36D7B81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72C939-92CD-40AE-B86D-F39A2EA49F92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Высокая конфликтность;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48741C-8A96-4187-919B-9748858E6EA7}" type="parTrans" cxnId="{7A6FDA75-52C6-4454-B552-9FE81BAA70AF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CFD7B9-10E7-41C4-9E71-FC07A5AE7043}" type="sibTrans" cxnId="{7A6FDA75-52C6-4454-B552-9FE81BAA70AF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6B15B3-2C79-4DE9-82BC-0C9011194E9E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условий для самореализации лидерского потенциала;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66EFE0-5C1B-421B-B963-F14D33A31DC5}" type="parTrans" cxnId="{73334B5E-8957-49B7-B158-09E593A40078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C6553D-7968-4C79-BB33-F7C069501419}" type="sibTrans" cxnId="{73334B5E-8957-49B7-B158-09E593A40078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1610B8-8E65-45F4-AFBC-E96FC7329010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Противоречия в отношениях между сотрудниками и руководством;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FC6F09-06D1-4DEF-B4FF-6199F27E6FBB}" type="parTrans" cxnId="{DB42FD2F-71DB-4910-A62D-A475A20B4E34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EA9984-9C9C-4229-8057-A44FB7194957}" type="sibTrans" cxnId="{DB42FD2F-71DB-4910-A62D-A475A20B4E34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0ABFA2-E69A-477A-AF8F-F14F718244D4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Жёсткий контроль исполнения бизнес-процессов;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24C71E-DEA9-4BD5-B6C3-E3E38F2D91E1}" type="parTrans" cxnId="{27F57C4A-092E-4295-88EA-D888778CB931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5E82BB-48D3-4DAE-A134-56740714D834}" type="sibTrans" cxnId="{27F57C4A-092E-4295-88EA-D888778CB931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303B78-33B8-4358-9F01-FC33D1D489D3}" type="pres">
      <dgm:prSet presAssocID="{174B8F25-1B66-4C9F-9164-0C80C17DF2C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6B08BA-A436-4E90-99CA-49FFF221B7F4}" type="pres">
      <dgm:prSet presAssocID="{25C46199-8033-4B3F-8D84-6DCBE695B006}" presName="root1" presStyleCnt="0"/>
      <dgm:spPr/>
    </dgm:pt>
    <dgm:pt modelId="{98293983-8652-47DF-BC3C-6EFC88555DB5}" type="pres">
      <dgm:prSet presAssocID="{25C46199-8033-4B3F-8D84-6DCBE695B006}" presName="LevelOneTextNode" presStyleLbl="node0" presStyleIdx="0" presStyleCnt="1" custScaleX="172538" custScaleY="418745" custLinFactNeighborX="-94444" custLinFactNeighborY="-47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7D593D-F4B8-4969-B26C-C22DF7552DE5}" type="pres">
      <dgm:prSet presAssocID="{25C46199-8033-4B3F-8D84-6DCBE695B006}" presName="level2hierChild" presStyleCnt="0"/>
      <dgm:spPr/>
    </dgm:pt>
    <dgm:pt modelId="{3A70DC4D-FD5B-4000-A9C5-F805817F3D19}" type="pres">
      <dgm:prSet presAssocID="{91E7C649-BCCD-47EA-9AA0-66C480536A08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B0697E0C-BCE1-4FE8-AD31-2F7FFA12C5ED}" type="pres">
      <dgm:prSet presAssocID="{91E7C649-BCCD-47EA-9AA0-66C480536A08}" presName="connTx" presStyleLbl="parChTrans1D2" presStyleIdx="0" presStyleCnt="6"/>
      <dgm:spPr/>
      <dgm:t>
        <a:bodyPr/>
        <a:lstStyle/>
        <a:p>
          <a:endParaRPr lang="ru-RU"/>
        </a:p>
      </dgm:t>
    </dgm:pt>
    <dgm:pt modelId="{D7CBF6B9-5361-48B6-AEBB-EAD1614C3470}" type="pres">
      <dgm:prSet presAssocID="{1C116844-1F47-468C-A420-2E0C18DE17B6}" presName="root2" presStyleCnt="0"/>
      <dgm:spPr/>
    </dgm:pt>
    <dgm:pt modelId="{A1C34B3E-6971-47BE-A00D-D7EF41A336A5}" type="pres">
      <dgm:prSet presAssocID="{1C116844-1F47-468C-A420-2E0C18DE17B6}" presName="LevelTwoTextNode" presStyleLbl="node2" presStyleIdx="0" presStyleCnt="6" custScaleX="291944" custScaleY="1231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EBC036-7B8D-4AA8-A8BC-47D69D17CF51}" type="pres">
      <dgm:prSet presAssocID="{1C116844-1F47-468C-A420-2E0C18DE17B6}" presName="level3hierChild" presStyleCnt="0"/>
      <dgm:spPr/>
    </dgm:pt>
    <dgm:pt modelId="{145F6D1D-F894-4D3B-B384-F9304C8F1E60}" type="pres">
      <dgm:prSet presAssocID="{FF98086E-0EF1-42AD-9109-675D89DF4835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604EDC4E-AFB3-4330-8BE8-8190EB274B71}" type="pres">
      <dgm:prSet presAssocID="{FF98086E-0EF1-42AD-9109-675D89DF4835}" presName="connTx" presStyleLbl="parChTrans1D2" presStyleIdx="1" presStyleCnt="6"/>
      <dgm:spPr/>
      <dgm:t>
        <a:bodyPr/>
        <a:lstStyle/>
        <a:p>
          <a:endParaRPr lang="ru-RU"/>
        </a:p>
      </dgm:t>
    </dgm:pt>
    <dgm:pt modelId="{AF8CAC9C-D63C-47E9-BDF6-C7DF03DF5B49}" type="pres">
      <dgm:prSet presAssocID="{978AA253-0BA2-4F42-9B89-EF029E9FE10D}" presName="root2" presStyleCnt="0"/>
      <dgm:spPr/>
    </dgm:pt>
    <dgm:pt modelId="{BDA4AFB7-ECEA-4361-B293-FC95BD44D7D4}" type="pres">
      <dgm:prSet presAssocID="{978AA253-0BA2-4F42-9B89-EF029E9FE10D}" presName="LevelTwoTextNode" presStyleLbl="node2" presStyleIdx="1" presStyleCnt="6" custScaleX="299016" custScaleY="1584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3FB8C5-2655-4DC4-81AE-ABFD7CBF21E3}" type="pres">
      <dgm:prSet presAssocID="{978AA253-0BA2-4F42-9B89-EF029E9FE10D}" presName="level3hierChild" presStyleCnt="0"/>
      <dgm:spPr/>
    </dgm:pt>
    <dgm:pt modelId="{6252A045-C125-4CE1-B05B-B6F73BD3FD5C}" type="pres">
      <dgm:prSet presAssocID="{E148741C-8A96-4187-919B-9748858E6EA7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1EDC8ED7-A60B-4528-A08C-E359EA28B1D3}" type="pres">
      <dgm:prSet presAssocID="{E148741C-8A96-4187-919B-9748858E6EA7}" presName="connTx" presStyleLbl="parChTrans1D2" presStyleIdx="2" presStyleCnt="6"/>
      <dgm:spPr/>
      <dgm:t>
        <a:bodyPr/>
        <a:lstStyle/>
        <a:p>
          <a:endParaRPr lang="ru-RU"/>
        </a:p>
      </dgm:t>
    </dgm:pt>
    <dgm:pt modelId="{027A774F-D5EC-4C18-8D50-7C8CA46025A1}" type="pres">
      <dgm:prSet presAssocID="{F772C939-92CD-40AE-B86D-F39A2EA49F92}" presName="root2" presStyleCnt="0"/>
      <dgm:spPr/>
    </dgm:pt>
    <dgm:pt modelId="{571346B1-1F62-4531-B865-B1E18614CCCD}" type="pres">
      <dgm:prSet presAssocID="{F772C939-92CD-40AE-B86D-F39A2EA49F92}" presName="LevelTwoTextNode" presStyleLbl="node2" presStyleIdx="2" presStyleCnt="6" custScaleX="296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03129C-DFB6-4EF1-80BC-D5C9FA7EBD48}" type="pres">
      <dgm:prSet presAssocID="{F772C939-92CD-40AE-B86D-F39A2EA49F92}" presName="level3hierChild" presStyleCnt="0"/>
      <dgm:spPr/>
    </dgm:pt>
    <dgm:pt modelId="{A75A773E-A65F-46C9-B00E-A59DD7CE1EEA}" type="pres">
      <dgm:prSet presAssocID="{B166EFE0-5C1B-421B-B963-F14D33A31DC5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8E06F8B0-C1DD-4C07-8E31-55A840C5DC37}" type="pres">
      <dgm:prSet presAssocID="{B166EFE0-5C1B-421B-B963-F14D33A31DC5}" presName="connTx" presStyleLbl="parChTrans1D2" presStyleIdx="3" presStyleCnt="6"/>
      <dgm:spPr/>
      <dgm:t>
        <a:bodyPr/>
        <a:lstStyle/>
        <a:p>
          <a:endParaRPr lang="ru-RU"/>
        </a:p>
      </dgm:t>
    </dgm:pt>
    <dgm:pt modelId="{1E465DF6-A0B8-4E54-BB08-667DAD6825C6}" type="pres">
      <dgm:prSet presAssocID="{F66B15B3-2C79-4DE9-82BC-0C9011194E9E}" presName="root2" presStyleCnt="0"/>
      <dgm:spPr/>
    </dgm:pt>
    <dgm:pt modelId="{83FD4643-AEDC-408E-8471-53CCD42504A0}" type="pres">
      <dgm:prSet presAssocID="{F66B15B3-2C79-4DE9-82BC-0C9011194E9E}" presName="LevelTwoTextNode" presStyleLbl="node2" presStyleIdx="3" presStyleCnt="6" custScaleX="295026" custScaleY="1232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7499FF9-5E9D-409A-A1A1-75AA53E06E5F}" type="pres">
      <dgm:prSet presAssocID="{F66B15B3-2C79-4DE9-82BC-0C9011194E9E}" presName="level3hierChild" presStyleCnt="0"/>
      <dgm:spPr/>
    </dgm:pt>
    <dgm:pt modelId="{AB9AFA57-E5F3-4D20-A20C-8BF3E73B2EA5}" type="pres">
      <dgm:prSet presAssocID="{A9FC6F09-06D1-4DEF-B4FF-6199F27E6FBB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D59FE39F-9CBB-4C03-9812-9DDDF4A201DA}" type="pres">
      <dgm:prSet presAssocID="{A9FC6F09-06D1-4DEF-B4FF-6199F27E6FBB}" presName="connTx" presStyleLbl="parChTrans1D2" presStyleIdx="4" presStyleCnt="6"/>
      <dgm:spPr/>
      <dgm:t>
        <a:bodyPr/>
        <a:lstStyle/>
        <a:p>
          <a:endParaRPr lang="ru-RU"/>
        </a:p>
      </dgm:t>
    </dgm:pt>
    <dgm:pt modelId="{77F9E9E0-91B4-48A9-8AA6-8E4C3B196B92}" type="pres">
      <dgm:prSet presAssocID="{F51610B8-8E65-45F4-AFBC-E96FC7329010}" presName="root2" presStyleCnt="0"/>
      <dgm:spPr/>
    </dgm:pt>
    <dgm:pt modelId="{F4B5A8DC-FE21-43D7-95CA-3139117DB733}" type="pres">
      <dgm:prSet presAssocID="{F51610B8-8E65-45F4-AFBC-E96FC7329010}" presName="LevelTwoTextNode" presStyleLbl="node2" presStyleIdx="4" presStyleCnt="6" custScaleX="2962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24DCEC-077C-4765-9784-D291EB25293F}" type="pres">
      <dgm:prSet presAssocID="{F51610B8-8E65-45F4-AFBC-E96FC7329010}" presName="level3hierChild" presStyleCnt="0"/>
      <dgm:spPr/>
    </dgm:pt>
    <dgm:pt modelId="{2C23A56D-3E37-4EED-B4C8-BAD4C2806431}" type="pres">
      <dgm:prSet presAssocID="{EF24C71E-DEA9-4BD5-B6C3-E3E38F2D91E1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620BBBE6-DCD4-4A30-A47B-A24C3621B279}" type="pres">
      <dgm:prSet presAssocID="{EF24C71E-DEA9-4BD5-B6C3-E3E38F2D91E1}" presName="connTx" presStyleLbl="parChTrans1D2" presStyleIdx="5" presStyleCnt="6"/>
      <dgm:spPr/>
      <dgm:t>
        <a:bodyPr/>
        <a:lstStyle/>
        <a:p>
          <a:endParaRPr lang="ru-RU"/>
        </a:p>
      </dgm:t>
    </dgm:pt>
    <dgm:pt modelId="{DCD44787-0742-43D0-9154-134FD2F88A28}" type="pres">
      <dgm:prSet presAssocID="{2F0ABFA2-E69A-477A-AF8F-F14F718244D4}" presName="root2" presStyleCnt="0"/>
      <dgm:spPr/>
    </dgm:pt>
    <dgm:pt modelId="{6F11C328-F291-41E5-AE41-980A15E55CD7}" type="pres">
      <dgm:prSet presAssocID="{2F0ABFA2-E69A-477A-AF8F-F14F718244D4}" presName="LevelTwoTextNode" presStyleLbl="node2" presStyleIdx="5" presStyleCnt="6" custScaleX="296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F5CEFE-21DC-4117-87B4-AA6222257B28}" type="pres">
      <dgm:prSet presAssocID="{2F0ABFA2-E69A-477A-AF8F-F14F718244D4}" presName="level3hierChild" presStyleCnt="0"/>
      <dgm:spPr/>
    </dgm:pt>
  </dgm:ptLst>
  <dgm:cxnLst>
    <dgm:cxn modelId="{27EC5104-F992-4ACB-A042-12F3CA2E4E5E}" type="presOf" srcId="{F51610B8-8E65-45F4-AFBC-E96FC7329010}" destId="{F4B5A8DC-FE21-43D7-95CA-3139117DB733}" srcOrd="0" destOrd="0" presId="urn:microsoft.com/office/officeart/2005/8/layout/hierarchy2"/>
    <dgm:cxn modelId="{CC98C91F-B166-42FB-AF7D-F21C01E368C1}" type="presOf" srcId="{A9FC6F09-06D1-4DEF-B4FF-6199F27E6FBB}" destId="{D59FE39F-9CBB-4C03-9812-9DDDF4A201DA}" srcOrd="1" destOrd="0" presId="urn:microsoft.com/office/officeart/2005/8/layout/hierarchy2"/>
    <dgm:cxn modelId="{6135D2D3-9CD6-43CF-8EA5-9A1B53EE23CE}" type="presOf" srcId="{EF24C71E-DEA9-4BD5-B6C3-E3E38F2D91E1}" destId="{2C23A56D-3E37-4EED-B4C8-BAD4C2806431}" srcOrd="0" destOrd="0" presId="urn:microsoft.com/office/officeart/2005/8/layout/hierarchy2"/>
    <dgm:cxn modelId="{C2A7102E-A118-430E-8122-95AFA46C9876}" type="presOf" srcId="{E148741C-8A96-4187-919B-9748858E6EA7}" destId="{6252A045-C125-4CE1-B05B-B6F73BD3FD5C}" srcOrd="0" destOrd="0" presId="urn:microsoft.com/office/officeart/2005/8/layout/hierarchy2"/>
    <dgm:cxn modelId="{29BE3CDE-F96C-4D0A-8945-3001E36D7B81}" srcId="{25C46199-8033-4B3F-8D84-6DCBE695B006}" destId="{978AA253-0BA2-4F42-9B89-EF029E9FE10D}" srcOrd="1" destOrd="0" parTransId="{FF98086E-0EF1-42AD-9109-675D89DF4835}" sibTransId="{EDBD1AC5-68F1-40EF-B58C-635F2AD16BFB}"/>
    <dgm:cxn modelId="{DB42FD2F-71DB-4910-A62D-A475A20B4E34}" srcId="{25C46199-8033-4B3F-8D84-6DCBE695B006}" destId="{F51610B8-8E65-45F4-AFBC-E96FC7329010}" srcOrd="4" destOrd="0" parTransId="{A9FC6F09-06D1-4DEF-B4FF-6199F27E6FBB}" sibTransId="{61EA9984-9C9C-4229-8057-A44FB7194957}"/>
    <dgm:cxn modelId="{DFA9304D-A05A-45B7-A3C1-5478611FAA7B}" type="presOf" srcId="{174B8F25-1B66-4C9F-9164-0C80C17DF2CE}" destId="{EC303B78-33B8-4358-9F01-FC33D1D489D3}" srcOrd="0" destOrd="0" presId="urn:microsoft.com/office/officeart/2005/8/layout/hierarchy2"/>
    <dgm:cxn modelId="{ED7A7AC7-B7FF-4F70-8F5D-4BC4C14D45A2}" type="presOf" srcId="{B166EFE0-5C1B-421B-B963-F14D33A31DC5}" destId="{A75A773E-A65F-46C9-B00E-A59DD7CE1EEA}" srcOrd="0" destOrd="0" presId="urn:microsoft.com/office/officeart/2005/8/layout/hierarchy2"/>
    <dgm:cxn modelId="{CC58413E-83F0-45B0-A984-B422FE868AB2}" type="presOf" srcId="{E148741C-8A96-4187-919B-9748858E6EA7}" destId="{1EDC8ED7-A60B-4528-A08C-E359EA28B1D3}" srcOrd="1" destOrd="0" presId="urn:microsoft.com/office/officeart/2005/8/layout/hierarchy2"/>
    <dgm:cxn modelId="{27F57C4A-092E-4295-88EA-D888778CB931}" srcId="{25C46199-8033-4B3F-8D84-6DCBE695B006}" destId="{2F0ABFA2-E69A-477A-AF8F-F14F718244D4}" srcOrd="5" destOrd="0" parTransId="{EF24C71E-DEA9-4BD5-B6C3-E3E38F2D91E1}" sibTransId="{915E82BB-48D3-4DAE-A134-56740714D834}"/>
    <dgm:cxn modelId="{AB94BC63-3026-41CE-B1C8-7DCF3CF065D3}" type="presOf" srcId="{1C116844-1F47-468C-A420-2E0C18DE17B6}" destId="{A1C34B3E-6971-47BE-A00D-D7EF41A336A5}" srcOrd="0" destOrd="0" presId="urn:microsoft.com/office/officeart/2005/8/layout/hierarchy2"/>
    <dgm:cxn modelId="{8D75A37F-606D-475C-831C-ECDDAD2190A7}" type="presOf" srcId="{A9FC6F09-06D1-4DEF-B4FF-6199F27E6FBB}" destId="{AB9AFA57-E5F3-4D20-A20C-8BF3E73B2EA5}" srcOrd="0" destOrd="0" presId="urn:microsoft.com/office/officeart/2005/8/layout/hierarchy2"/>
    <dgm:cxn modelId="{7A6FDA75-52C6-4454-B552-9FE81BAA70AF}" srcId="{25C46199-8033-4B3F-8D84-6DCBE695B006}" destId="{F772C939-92CD-40AE-B86D-F39A2EA49F92}" srcOrd="2" destOrd="0" parTransId="{E148741C-8A96-4187-919B-9748858E6EA7}" sibTransId="{E2CFD7B9-10E7-41C4-9E71-FC07A5AE7043}"/>
    <dgm:cxn modelId="{95FF994A-3101-478C-B233-5451FF432A73}" type="presOf" srcId="{F66B15B3-2C79-4DE9-82BC-0C9011194E9E}" destId="{83FD4643-AEDC-408E-8471-53CCD42504A0}" srcOrd="0" destOrd="0" presId="urn:microsoft.com/office/officeart/2005/8/layout/hierarchy2"/>
    <dgm:cxn modelId="{A67721B5-74EA-4ADC-B1AD-3E195A0893F6}" type="presOf" srcId="{EF24C71E-DEA9-4BD5-B6C3-E3E38F2D91E1}" destId="{620BBBE6-DCD4-4A30-A47B-A24C3621B279}" srcOrd="1" destOrd="0" presId="urn:microsoft.com/office/officeart/2005/8/layout/hierarchy2"/>
    <dgm:cxn modelId="{A22CFC84-87B6-45A8-960F-73AB9CB986C3}" srcId="{174B8F25-1B66-4C9F-9164-0C80C17DF2CE}" destId="{25C46199-8033-4B3F-8D84-6DCBE695B006}" srcOrd="0" destOrd="0" parTransId="{01B20F1C-E9B0-4D91-9A7C-9E3266DDB7A4}" sibTransId="{CF1E3778-2A8C-413A-B7BE-F2A713F5149B}"/>
    <dgm:cxn modelId="{B7E7FF0C-EB19-4365-B2D3-B7958B1F1028}" type="presOf" srcId="{25C46199-8033-4B3F-8D84-6DCBE695B006}" destId="{98293983-8652-47DF-BC3C-6EFC88555DB5}" srcOrd="0" destOrd="0" presId="urn:microsoft.com/office/officeart/2005/8/layout/hierarchy2"/>
    <dgm:cxn modelId="{3AEAA0B5-2139-49E7-A653-8FAAA65D392E}" type="presOf" srcId="{FF98086E-0EF1-42AD-9109-675D89DF4835}" destId="{145F6D1D-F894-4D3B-B384-F9304C8F1E60}" srcOrd="0" destOrd="0" presId="urn:microsoft.com/office/officeart/2005/8/layout/hierarchy2"/>
    <dgm:cxn modelId="{1C82971F-1492-40DD-997C-44840473EEBD}" type="presOf" srcId="{FF98086E-0EF1-42AD-9109-675D89DF4835}" destId="{604EDC4E-AFB3-4330-8BE8-8190EB274B71}" srcOrd="1" destOrd="0" presId="urn:microsoft.com/office/officeart/2005/8/layout/hierarchy2"/>
    <dgm:cxn modelId="{ADEB1891-E7F9-4F06-A4D2-BCAB3C9EFE56}" type="presOf" srcId="{2F0ABFA2-E69A-477A-AF8F-F14F718244D4}" destId="{6F11C328-F291-41E5-AE41-980A15E55CD7}" srcOrd="0" destOrd="0" presId="urn:microsoft.com/office/officeart/2005/8/layout/hierarchy2"/>
    <dgm:cxn modelId="{DB22B7B1-806A-400A-8513-B0B204718F99}" type="presOf" srcId="{F772C939-92CD-40AE-B86D-F39A2EA49F92}" destId="{571346B1-1F62-4531-B865-B1E18614CCCD}" srcOrd="0" destOrd="0" presId="urn:microsoft.com/office/officeart/2005/8/layout/hierarchy2"/>
    <dgm:cxn modelId="{01CE7087-C3C6-4C88-9230-893A549329D7}" type="presOf" srcId="{978AA253-0BA2-4F42-9B89-EF029E9FE10D}" destId="{BDA4AFB7-ECEA-4361-B293-FC95BD44D7D4}" srcOrd="0" destOrd="0" presId="urn:microsoft.com/office/officeart/2005/8/layout/hierarchy2"/>
    <dgm:cxn modelId="{C1078A97-D15C-4FB9-B9FD-FF2C8DE50117}" type="presOf" srcId="{B166EFE0-5C1B-421B-B963-F14D33A31DC5}" destId="{8E06F8B0-C1DD-4C07-8E31-55A840C5DC37}" srcOrd="1" destOrd="0" presId="urn:microsoft.com/office/officeart/2005/8/layout/hierarchy2"/>
    <dgm:cxn modelId="{73334B5E-8957-49B7-B158-09E593A40078}" srcId="{25C46199-8033-4B3F-8D84-6DCBE695B006}" destId="{F66B15B3-2C79-4DE9-82BC-0C9011194E9E}" srcOrd="3" destOrd="0" parTransId="{B166EFE0-5C1B-421B-B963-F14D33A31DC5}" sibTransId="{80C6553D-7968-4C79-BB33-F7C069501419}"/>
    <dgm:cxn modelId="{A0DE6579-F1EE-4FE3-8C63-0D932861D5AB}" srcId="{25C46199-8033-4B3F-8D84-6DCBE695B006}" destId="{1C116844-1F47-468C-A420-2E0C18DE17B6}" srcOrd="0" destOrd="0" parTransId="{91E7C649-BCCD-47EA-9AA0-66C480536A08}" sibTransId="{0B1C24DC-C8FF-468E-A5A1-DE4838423692}"/>
    <dgm:cxn modelId="{66C351C4-201B-4DD7-9408-5950B0FF6588}" type="presOf" srcId="{91E7C649-BCCD-47EA-9AA0-66C480536A08}" destId="{3A70DC4D-FD5B-4000-A9C5-F805817F3D19}" srcOrd="0" destOrd="0" presId="urn:microsoft.com/office/officeart/2005/8/layout/hierarchy2"/>
    <dgm:cxn modelId="{CBED4169-5F69-4C13-AD00-CB00628FD094}" type="presOf" srcId="{91E7C649-BCCD-47EA-9AA0-66C480536A08}" destId="{B0697E0C-BCE1-4FE8-AD31-2F7FFA12C5ED}" srcOrd="1" destOrd="0" presId="urn:microsoft.com/office/officeart/2005/8/layout/hierarchy2"/>
    <dgm:cxn modelId="{FAA6B20A-7F76-4ACC-896D-C27E5017460A}" type="presParOf" srcId="{EC303B78-33B8-4358-9F01-FC33D1D489D3}" destId="{756B08BA-A436-4E90-99CA-49FFF221B7F4}" srcOrd="0" destOrd="0" presId="urn:microsoft.com/office/officeart/2005/8/layout/hierarchy2"/>
    <dgm:cxn modelId="{65311BC1-4B1F-4D5A-91DC-23DDA1572F72}" type="presParOf" srcId="{756B08BA-A436-4E90-99CA-49FFF221B7F4}" destId="{98293983-8652-47DF-BC3C-6EFC88555DB5}" srcOrd="0" destOrd="0" presId="urn:microsoft.com/office/officeart/2005/8/layout/hierarchy2"/>
    <dgm:cxn modelId="{648D7B48-DF8E-409D-ACE3-8C4BF61CD258}" type="presParOf" srcId="{756B08BA-A436-4E90-99CA-49FFF221B7F4}" destId="{A97D593D-F4B8-4969-B26C-C22DF7552DE5}" srcOrd="1" destOrd="0" presId="urn:microsoft.com/office/officeart/2005/8/layout/hierarchy2"/>
    <dgm:cxn modelId="{C6AD095F-3263-4A15-9953-8FAA8B812F19}" type="presParOf" srcId="{A97D593D-F4B8-4969-B26C-C22DF7552DE5}" destId="{3A70DC4D-FD5B-4000-A9C5-F805817F3D19}" srcOrd="0" destOrd="0" presId="urn:microsoft.com/office/officeart/2005/8/layout/hierarchy2"/>
    <dgm:cxn modelId="{8A01E7F0-7BEA-4D26-8A26-5489A29BE188}" type="presParOf" srcId="{3A70DC4D-FD5B-4000-A9C5-F805817F3D19}" destId="{B0697E0C-BCE1-4FE8-AD31-2F7FFA12C5ED}" srcOrd="0" destOrd="0" presId="urn:microsoft.com/office/officeart/2005/8/layout/hierarchy2"/>
    <dgm:cxn modelId="{A664E45C-3F53-456A-A681-766253E1C337}" type="presParOf" srcId="{A97D593D-F4B8-4969-B26C-C22DF7552DE5}" destId="{D7CBF6B9-5361-48B6-AEBB-EAD1614C3470}" srcOrd="1" destOrd="0" presId="urn:microsoft.com/office/officeart/2005/8/layout/hierarchy2"/>
    <dgm:cxn modelId="{BC2C3FD2-AD4E-4652-97A5-1107ACDB45BA}" type="presParOf" srcId="{D7CBF6B9-5361-48B6-AEBB-EAD1614C3470}" destId="{A1C34B3E-6971-47BE-A00D-D7EF41A336A5}" srcOrd="0" destOrd="0" presId="urn:microsoft.com/office/officeart/2005/8/layout/hierarchy2"/>
    <dgm:cxn modelId="{B1570931-0826-4AA2-9519-4B89A35403E7}" type="presParOf" srcId="{D7CBF6B9-5361-48B6-AEBB-EAD1614C3470}" destId="{CCEBC036-7B8D-4AA8-A8BC-47D69D17CF51}" srcOrd="1" destOrd="0" presId="urn:microsoft.com/office/officeart/2005/8/layout/hierarchy2"/>
    <dgm:cxn modelId="{9C000E46-E21F-4F9C-86FA-D38C2522FECE}" type="presParOf" srcId="{A97D593D-F4B8-4969-B26C-C22DF7552DE5}" destId="{145F6D1D-F894-4D3B-B384-F9304C8F1E60}" srcOrd="2" destOrd="0" presId="urn:microsoft.com/office/officeart/2005/8/layout/hierarchy2"/>
    <dgm:cxn modelId="{7B2094F4-A099-42D4-9659-1C7730174A9D}" type="presParOf" srcId="{145F6D1D-F894-4D3B-B384-F9304C8F1E60}" destId="{604EDC4E-AFB3-4330-8BE8-8190EB274B71}" srcOrd="0" destOrd="0" presId="urn:microsoft.com/office/officeart/2005/8/layout/hierarchy2"/>
    <dgm:cxn modelId="{39A6718B-91C2-40F5-AD51-B60BDF2144FE}" type="presParOf" srcId="{A97D593D-F4B8-4969-B26C-C22DF7552DE5}" destId="{AF8CAC9C-D63C-47E9-BDF6-C7DF03DF5B49}" srcOrd="3" destOrd="0" presId="urn:microsoft.com/office/officeart/2005/8/layout/hierarchy2"/>
    <dgm:cxn modelId="{4050EAC6-DF7C-4E64-AFDD-F3A86EAEB4B7}" type="presParOf" srcId="{AF8CAC9C-D63C-47E9-BDF6-C7DF03DF5B49}" destId="{BDA4AFB7-ECEA-4361-B293-FC95BD44D7D4}" srcOrd="0" destOrd="0" presId="urn:microsoft.com/office/officeart/2005/8/layout/hierarchy2"/>
    <dgm:cxn modelId="{1760C8FB-A091-4481-A115-64AB34A2A6F0}" type="presParOf" srcId="{AF8CAC9C-D63C-47E9-BDF6-C7DF03DF5B49}" destId="{9C3FB8C5-2655-4DC4-81AE-ABFD7CBF21E3}" srcOrd="1" destOrd="0" presId="urn:microsoft.com/office/officeart/2005/8/layout/hierarchy2"/>
    <dgm:cxn modelId="{773C9843-F43B-4B9A-BFF3-841975BBB486}" type="presParOf" srcId="{A97D593D-F4B8-4969-B26C-C22DF7552DE5}" destId="{6252A045-C125-4CE1-B05B-B6F73BD3FD5C}" srcOrd="4" destOrd="0" presId="urn:microsoft.com/office/officeart/2005/8/layout/hierarchy2"/>
    <dgm:cxn modelId="{A94D548E-CE43-4339-B367-55E23EF4D46A}" type="presParOf" srcId="{6252A045-C125-4CE1-B05B-B6F73BD3FD5C}" destId="{1EDC8ED7-A60B-4528-A08C-E359EA28B1D3}" srcOrd="0" destOrd="0" presId="urn:microsoft.com/office/officeart/2005/8/layout/hierarchy2"/>
    <dgm:cxn modelId="{37C8843C-9FBD-427B-8F79-4BC76B476EF0}" type="presParOf" srcId="{A97D593D-F4B8-4969-B26C-C22DF7552DE5}" destId="{027A774F-D5EC-4C18-8D50-7C8CA46025A1}" srcOrd="5" destOrd="0" presId="urn:microsoft.com/office/officeart/2005/8/layout/hierarchy2"/>
    <dgm:cxn modelId="{A270150B-B39E-49CA-BCD4-951028FAA01C}" type="presParOf" srcId="{027A774F-D5EC-4C18-8D50-7C8CA46025A1}" destId="{571346B1-1F62-4531-B865-B1E18614CCCD}" srcOrd="0" destOrd="0" presId="urn:microsoft.com/office/officeart/2005/8/layout/hierarchy2"/>
    <dgm:cxn modelId="{5BA92521-AD34-4C03-BD10-58233A671D5E}" type="presParOf" srcId="{027A774F-D5EC-4C18-8D50-7C8CA46025A1}" destId="{6703129C-DFB6-4EF1-80BC-D5C9FA7EBD48}" srcOrd="1" destOrd="0" presId="urn:microsoft.com/office/officeart/2005/8/layout/hierarchy2"/>
    <dgm:cxn modelId="{7285D989-6129-4FC2-A195-15F23490FD79}" type="presParOf" srcId="{A97D593D-F4B8-4969-B26C-C22DF7552DE5}" destId="{A75A773E-A65F-46C9-B00E-A59DD7CE1EEA}" srcOrd="6" destOrd="0" presId="urn:microsoft.com/office/officeart/2005/8/layout/hierarchy2"/>
    <dgm:cxn modelId="{778C3ED3-2BFB-4577-B4D9-BF1EB1D2B1A5}" type="presParOf" srcId="{A75A773E-A65F-46C9-B00E-A59DD7CE1EEA}" destId="{8E06F8B0-C1DD-4C07-8E31-55A840C5DC37}" srcOrd="0" destOrd="0" presId="urn:microsoft.com/office/officeart/2005/8/layout/hierarchy2"/>
    <dgm:cxn modelId="{3B08A503-2AEA-48A1-BFB3-4DCFDDBFBFFF}" type="presParOf" srcId="{A97D593D-F4B8-4969-B26C-C22DF7552DE5}" destId="{1E465DF6-A0B8-4E54-BB08-667DAD6825C6}" srcOrd="7" destOrd="0" presId="urn:microsoft.com/office/officeart/2005/8/layout/hierarchy2"/>
    <dgm:cxn modelId="{E1B037D9-FDD8-4735-8228-C1D0B455E8B6}" type="presParOf" srcId="{1E465DF6-A0B8-4E54-BB08-667DAD6825C6}" destId="{83FD4643-AEDC-408E-8471-53CCD42504A0}" srcOrd="0" destOrd="0" presId="urn:microsoft.com/office/officeart/2005/8/layout/hierarchy2"/>
    <dgm:cxn modelId="{07F3A0C8-30D3-47C5-A7F5-1F2E54F73C3E}" type="presParOf" srcId="{1E465DF6-A0B8-4E54-BB08-667DAD6825C6}" destId="{47499FF9-5E9D-409A-A1A1-75AA53E06E5F}" srcOrd="1" destOrd="0" presId="urn:microsoft.com/office/officeart/2005/8/layout/hierarchy2"/>
    <dgm:cxn modelId="{9F181972-4231-4844-A00E-16BDDC11CA6D}" type="presParOf" srcId="{A97D593D-F4B8-4969-B26C-C22DF7552DE5}" destId="{AB9AFA57-E5F3-4D20-A20C-8BF3E73B2EA5}" srcOrd="8" destOrd="0" presId="urn:microsoft.com/office/officeart/2005/8/layout/hierarchy2"/>
    <dgm:cxn modelId="{E912C533-57C3-4465-A60F-D844E9F597DA}" type="presParOf" srcId="{AB9AFA57-E5F3-4D20-A20C-8BF3E73B2EA5}" destId="{D59FE39F-9CBB-4C03-9812-9DDDF4A201DA}" srcOrd="0" destOrd="0" presId="urn:microsoft.com/office/officeart/2005/8/layout/hierarchy2"/>
    <dgm:cxn modelId="{6E044DB1-F945-4249-9872-863A1980C4A5}" type="presParOf" srcId="{A97D593D-F4B8-4969-B26C-C22DF7552DE5}" destId="{77F9E9E0-91B4-48A9-8AA6-8E4C3B196B92}" srcOrd="9" destOrd="0" presId="urn:microsoft.com/office/officeart/2005/8/layout/hierarchy2"/>
    <dgm:cxn modelId="{A2E44188-4884-4479-B6B8-91C1D3D7CFD8}" type="presParOf" srcId="{77F9E9E0-91B4-48A9-8AA6-8E4C3B196B92}" destId="{F4B5A8DC-FE21-43D7-95CA-3139117DB733}" srcOrd="0" destOrd="0" presId="urn:microsoft.com/office/officeart/2005/8/layout/hierarchy2"/>
    <dgm:cxn modelId="{DC946797-D0B9-4768-A84E-F539F6534BFA}" type="presParOf" srcId="{77F9E9E0-91B4-48A9-8AA6-8E4C3B196B92}" destId="{9E24DCEC-077C-4765-9784-D291EB25293F}" srcOrd="1" destOrd="0" presId="urn:microsoft.com/office/officeart/2005/8/layout/hierarchy2"/>
    <dgm:cxn modelId="{BB10B01C-2400-454E-A810-383E5A0E03A1}" type="presParOf" srcId="{A97D593D-F4B8-4969-B26C-C22DF7552DE5}" destId="{2C23A56D-3E37-4EED-B4C8-BAD4C2806431}" srcOrd="10" destOrd="0" presId="urn:microsoft.com/office/officeart/2005/8/layout/hierarchy2"/>
    <dgm:cxn modelId="{4CC2F0DE-F998-4F62-8227-08059A324ABD}" type="presParOf" srcId="{2C23A56D-3E37-4EED-B4C8-BAD4C2806431}" destId="{620BBBE6-DCD4-4A30-A47B-A24C3621B279}" srcOrd="0" destOrd="0" presId="urn:microsoft.com/office/officeart/2005/8/layout/hierarchy2"/>
    <dgm:cxn modelId="{A026DF2B-EA36-4772-8928-1E43DA9F7E6C}" type="presParOf" srcId="{A97D593D-F4B8-4969-B26C-C22DF7552DE5}" destId="{DCD44787-0742-43D0-9154-134FD2F88A28}" srcOrd="11" destOrd="0" presId="urn:microsoft.com/office/officeart/2005/8/layout/hierarchy2"/>
    <dgm:cxn modelId="{13CCA2AD-E99B-49CA-B983-A3A03A6C9A69}" type="presParOf" srcId="{DCD44787-0742-43D0-9154-134FD2F88A28}" destId="{6F11C328-F291-41E5-AE41-980A15E55CD7}" srcOrd="0" destOrd="0" presId="urn:microsoft.com/office/officeart/2005/8/layout/hierarchy2"/>
    <dgm:cxn modelId="{04C205A8-5ED4-4121-8B08-E0E3E6D9261F}" type="presParOf" srcId="{DCD44787-0742-43D0-9154-134FD2F88A28}" destId="{3DF5CEFE-21DC-4117-87B4-AA6222257B2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B78F05-96C8-42B7-A2F8-4AF2D50D4396}">
      <dsp:nvSpPr>
        <dsp:cNvPr id="0" name=""/>
        <dsp:cNvSpPr/>
      </dsp:nvSpPr>
      <dsp:spPr>
        <a:xfrm>
          <a:off x="2802" y="1136683"/>
          <a:ext cx="1797948" cy="18069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Основные виды обучения персонала:</a:t>
          </a:r>
          <a:endParaRPr lang="ru-RU" sz="2000" kern="1200" dirty="0"/>
        </a:p>
      </dsp:txBody>
      <dsp:txXfrm>
        <a:off x="55462" y="1189343"/>
        <a:ext cx="1692628" cy="1701608"/>
      </dsp:txXfrm>
    </dsp:sp>
    <dsp:sp modelId="{8ED231C3-B46D-490C-885C-3349098F6E85}">
      <dsp:nvSpPr>
        <dsp:cNvPr id="0" name=""/>
        <dsp:cNvSpPr/>
      </dsp:nvSpPr>
      <dsp:spPr>
        <a:xfrm rot="17363132">
          <a:off x="1426361" y="1495823"/>
          <a:ext cx="1120800" cy="31390"/>
        </a:xfrm>
        <a:custGeom>
          <a:avLst/>
          <a:gdLst/>
          <a:ahLst/>
          <a:cxnLst/>
          <a:rect l="0" t="0" r="0" b="0"/>
          <a:pathLst>
            <a:path>
              <a:moveTo>
                <a:pt x="0" y="15695"/>
              </a:moveTo>
              <a:lnTo>
                <a:pt x="1120800" y="15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1958741" y="1483498"/>
        <a:ext cx="56040" cy="56040"/>
      </dsp:txXfrm>
    </dsp:sp>
    <dsp:sp modelId="{582F0B6C-17FF-45F2-A1F8-63FDE1E085BD}">
      <dsp:nvSpPr>
        <dsp:cNvPr id="0" name=""/>
        <dsp:cNvSpPr/>
      </dsp:nvSpPr>
      <dsp:spPr>
        <a:xfrm>
          <a:off x="2172770" y="627107"/>
          <a:ext cx="1888644" cy="711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Повышение квалификации</a:t>
          </a:r>
          <a:endParaRPr lang="ru-RU" sz="2000" kern="1200" dirty="0"/>
        </a:p>
      </dsp:txBody>
      <dsp:txXfrm>
        <a:off x="2193611" y="647948"/>
        <a:ext cx="1846962" cy="669880"/>
      </dsp:txXfrm>
    </dsp:sp>
    <dsp:sp modelId="{6D7E9306-7E60-4415-AA00-A1B6D1247932}">
      <dsp:nvSpPr>
        <dsp:cNvPr id="0" name=""/>
        <dsp:cNvSpPr/>
      </dsp:nvSpPr>
      <dsp:spPr>
        <a:xfrm rot="679777">
          <a:off x="1797367" y="2058562"/>
          <a:ext cx="347264" cy="31390"/>
        </a:xfrm>
        <a:custGeom>
          <a:avLst/>
          <a:gdLst/>
          <a:ahLst/>
          <a:cxnLst/>
          <a:rect l="0" t="0" r="0" b="0"/>
          <a:pathLst>
            <a:path>
              <a:moveTo>
                <a:pt x="0" y="15695"/>
              </a:moveTo>
              <a:lnTo>
                <a:pt x="347264" y="15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1962318" y="2065576"/>
        <a:ext cx="17363" cy="17363"/>
      </dsp:txXfrm>
    </dsp:sp>
    <dsp:sp modelId="{850F8569-1E57-4DC0-95CA-1C1D35120A5C}">
      <dsp:nvSpPr>
        <dsp:cNvPr id="0" name=""/>
        <dsp:cNvSpPr/>
      </dsp:nvSpPr>
      <dsp:spPr>
        <a:xfrm>
          <a:off x="2141248" y="1752587"/>
          <a:ext cx="1855186" cy="711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Подготовка персонала </a:t>
          </a:r>
          <a:endParaRPr lang="ru-RU" sz="2000" kern="1200" dirty="0"/>
        </a:p>
      </dsp:txBody>
      <dsp:txXfrm>
        <a:off x="2162089" y="1773428"/>
        <a:ext cx="1813504" cy="669880"/>
      </dsp:txXfrm>
    </dsp:sp>
    <dsp:sp modelId="{C5A7F31C-B411-420E-8F15-03546B10F6A5}">
      <dsp:nvSpPr>
        <dsp:cNvPr id="0" name=""/>
        <dsp:cNvSpPr/>
      </dsp:nvSpPr>
      <dsp:spPr>
        <a:xfrm rot="4219807">
          <a:off x="1457035" y="2512331"/>
          <a:ext cx="1036225" cy="31390"/>
        </a:xfrm>
        <a:custGeom>
          <a:avLst/>
          <a:gdLst/>
          <a:ahLst/>
          <a:cxnLst/>
          <a:rect l="0" t="0" r="0" b="0"/>
          <a:pathLst>
            <a:path>
              <a:moveTo>
                <a:pt x="0" y="15695"/>
              </a:moveTo>
              <a:lnTo>
                <a:pt x="1036225" y="15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1949242" y="2502121"/>
        <a:ext cx="51811" cy="51811"/>
      </dsp:txXfrm>
    </dsp:sp>
    <dsp:sp modelId="{49C0D22E-3051-4848-9FCF-EC5FC0159CB9}">
      <dsp:nvSpPr>
        <dsp:cNvPr id="0" name=""/>
        <dsp:cNvSpPr/>
      </dsp:nvSpPr>
      <dsp:spPr>
        <a:xfrm>
          <a:off x="2149545" y="2752703"/>
          <a:ext cx="1870215" cy="526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 smtClean="0"/>
            <a:t>Переподготовка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>
        <a:off x="2164963" y="2768121"/>
        <a:ext cx="1839379" cy="4955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19218B-9580-4791-B963-F35968708CF0}">
      <dsp:nvSpPr>
        <dsp:cNvPr id="0" name=""/>
        <dsp:cNvSpPr/>
      </dsp:nvSpPr>
      <dsp:spPr>
        <a:xfrm>
          <a:off x="3325887" y="-420785"/>
          <a:ext cx="4359163" cy="4359163"/>
        </a:xfrm>
        <a:prstGeom prst="circularArrow">
          <a:avLst>
            <a:gd name="adj1" fmla="val 5544"/>
            <a:gd name="adj2" fmla="val 330680"/>
            <a:gd name="adj3" fmla="val 13184519"/>
            <a:gd name="adj4" fmla="val 17757377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3F95FA4-FB86-4293-844A-04AAC821D194}">
      <dsp:nvSpPr>
        <dsp:cNvPr id="0" name=""/>
        <dsp:cNvSpPr/>
      </dsp:nvSpPr>
      <dsp:spPr>
        <a:xfrm>
          <a:off x="4237416" y="-119490"/>
          <a:ext cx="2536104" cy="83794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Задачи бизнес-тренингов: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78321" y="-78585"/>
        <a:ext cx="2454294" cy="756136"/>
      </dsp:txXfrm>
    </dsp:sp>
    <dsp:sp modelId="{8013ECE2-5C0F-499F-AF40-E2EDE6B43C4D}">
      <dsp:nvSpPr>
        <dsp:cNvPr id="0" name=""/>
        <dsp:cNvSpPr/>
      </dsp:nvSpPr>
      <dsp:spPr>
        <a:xfrm>
          <a:off x="6813115" y="637513"/>
          <a:ext cx="2819236" cy="9682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Сформировать сплоченную и работоспособную команду;</a:t>
          </a:r>
          <a:endParaRPr lang="ru-RU" sz="1800" kern="1200" dirty="0"/>
        </a:p>
      </dsp:txBody>
      <dsp:txXfrm>
        <a:off x="6860381" y="684779"/>
        <a:ext cx="2724704" cy="873718"/>
      </dsp:txXfrm>
    </dsp:sp>
    <dsp:sp modelId="{21B03E88-3A5F-4A39-A0D6-6A6643A69DB6}">
      <dsp:nvSpPr>
        <dsp:cNvPr id="0" name=""/>
        <dsp:cNvSpPr/>
      </dsp:nvSpPr>
      <dsp:spPr>
        <a:xfrm>
          <a:off x="6540862" y="1742067"/>
          <a:ext cx="3187689" cy="11689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Обучить техникам эффективных переговоров с потенциальными партнерами;</a:t>
          </a:r>
          <a:endParaRPr lang="ru-RU" sz="1800" kern="1200" dirty="0"/>
        </a:p>
      </dsp:txBody>
      <dsp:txXfrm>
        <a:off x="6597923" y="1799128"/>
        <a:ext cx="3073567" cy="1054788"/>
      </dsp:txXfrm>
    </dsp:sp>
    <dsp:sp modelId="{EE4D64A2-BE91-43ED-A119-AC3147C8066D}">
      <dsp:nvSpPr>
        <dsp:cNvPr id="0" name=""/>
        <dsp:cNvSpPr/>
      </dsp:nvSpPr>
      <dsp:spPr>
        <a:xfrm>
          <a:off x="5782593" y="3156148"/>
          <a:ext cx="3023094" cy="10324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Разработать оптимальную стратегию формирования и развития организации;</a:t>
          </a:r>
          <a:endParaRPr lang="ru-RU" sz="1800" kern="1200" dirty="0"/>
        </a:p>
      </dsp:txBody>
      <dsp:txXfrm>
        <a:off x="5832991" y="3206546"/>
        <a:ext cx="2922298" cy="931609"/>
      </dsp:txXfrm>
    </dsp:sp>
    <dsp:sp modelId="{721D032A-80A4-415A-8A36-D1DD94797CC3}">
      <dsp:nvSpPr>
        <dsp:cNvPr id="0" name=""/>
        <dsp:cNvSpPr/>
      </dsp:nvSpPr>
      <dsp:spPr>
        <a:xfrm>
          <a:off x="2294818" y="3139576"/>
          <a:ext cx="3131814" cy="9808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Выработать максимальный стиль работы в своей должности;</a:t>
          </a:r>
          <a:endParaRPr lang="ru-RU" sz="1800" kern="1200" dirty="0"/>
        </a:p>
      </dsp:txBody>
      <dsp:txXfrm>
        <a:off x="2342701" y="3187459"/>
        <a:ext cx="3036048" cy="885129"/>
      </dsp:txXfrm>
    </dsp:sp>
    <dsp:sp modelId="{40E7F1E5-6C54-4A19-801A-2E9C2E9B4934}">
      <dsp:nvSpPr>
        <dsp:cNvPr id="0" name=""/>
        <dsp:cNvSpPr/>
      </dsp:nvSpPr>
      <dsp:spPr>
        <a:xfrm>
          <a:off x="1951102" y="2132050"/>
          <a:ext cx="2789831" cy="8122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Повысить уровень продаж;</a:t>
          </a:r>
          <a:endParaRPr lang="ru-RU" sz="1800" kern="1200" dirty="0"/>
        </a:p>
      </dsp:txBody>
      <dsp:txXfrm>
        <a:off x="1990755" y="2171703"/>
        <a:ext cx="2710525" cy="732982"/>
      </dsp:txXfrm>
    </dsp:sp>
    <dsp:sp modelId="{822C7EA1-56DA-4102-96F3-432270EF738D}">
      <dsp:nvSpPr>
        <dsp:cNvPr id="0" name=""/>
        <dsp:cNvSpPr/>
      </dsp:nvSpPr>
      <dsp:spPr>
        <a:xfrm>
          <a:off x="1756370" y="772313"/>
          <a:ext cx="3067471" cy="119921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Научиться профессионально распоряжаться собственными рабочими ресурсами;</a:t>
          </a:r>
          <a:endParaRPr lang="ru-RU" sz="1800" kern="1200" dirty="0"/>
        </a:p>
      </dsp:txBody>
      <dsp:txXfrm>
        <a:off x="1814911" y="830854"/>
        <a:ext cx="2950389" cy="10821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93983-8652-47DF-BC3C-6EFC88555DB5}">
      <dsp:nvSpPr>
        <dsp:cNvPr id="0" name=""/>
        <dsp:cNvSpPr/>
      </dsp:nvSpPr>
      <dsp:spPr>
        <a:xfrm>
          <a:off x="550336" y="1112733"/>
          <a:ext cx="2177334" cy="26421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Проблемы управления в сфере использования кадрового потенциала магазина: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4108" y="1176505"/>
        <a:ext cx="2049790" cy="2514622"/>
      </dsp:txXfrm>
    </dsp:sp>
    <dsp:sp modelId="{3A70DC4D-FD5B-4000-A9C5-F805817F3D19}">
      <dsp:nvSpPr>
        <dsp:cNvPr id="0" name=""/>
        <dsp:cNvSpPr/>
      </dsp:nvSpPr>
      <dsp:spPr>
        <a:xfrm rot="18583481">
          <a:off x="2248631" y="1401398"/>
          <a:ext cx="2654689" cy="23048"/>
        </a:xfrm>
        <a:custGeom>
          <a:avLst/>
          <a:gdLst/>
          <a:ahLst/>
          <a:cxnLst/>
          <a:rect l="0" t="0" r="0" b="0"/>
          <a:pathLst>
            <a:path>
              <a:moveTo>
                <a:pt x="0" y="11524"/>
              </a:moveTo>
              <a:lnTo>
                <a:pt x="2654689" y="115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09608" y="1346555"/>
        <a:ext cx="132734" cy="132734"/>
      </dsp:txXfrm>
    </dsp:sp>
    <dsp:sp modelId="{A1C34B3E-6971-47BE-A00D-D7EF41A336A5}">
      <dsp:nvSpPr>
        <dsp:cNvPr id="0" name=""/>
        <dsp:cNvSpPr/>
      </dsp:nvSpPr>
      <dsp:spPr>
        <a:xfrm>
          <a:off x="4424280" y="3401"/>
          <a:ext cx="3684173" cy="7772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возможности профессионального, личностного роста;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7045" y="26166"/>
        <a:ext cx="3638643" cy="731727"/>
      </dsp:txXfrm>
    </dsp:sp>
    <dsp:sp modelId="{145F6D1D-F894-4D3B-B384-F9304C8F1E60}">
      <dsp:nvSpPr>
        <dsp:cNvPr id="0" name=""/>
        <dsp:cNvSpPr/>
      </dsp:nvSpPr>
      <dsp:spPr>
        <a:xfrm rot="19682248">
          <a:off x="2576081" y="1892983"/>
          <a:ext cx="1999788" cy="23048"/>
        </a:xfrm>
        <a:custGeom>
          <a:avLst/>
          <a:gdLst/>
          <a:ahLst/>
          <a:cxnLst/>
          <a:rect l="0" t="0" r="0" b="0"/>
          <a:pathLst>
            <a:path>
              <a:moveTo>
                <a:pt x="0" y="11524"/>
              </a:moveTo>
              <a:lnTo>
                <a:pt x="1999788" y="115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25981" y="1854512"/>
        <a:ext cx="99989" cy="99989"/>
      </dsp:txXfrm>
    </dsp:sp>
    <dsp:sp modelId="{BDA4AFB7-ECEA-4361-B293-FC95BD44D7D4}">
      <dsp:nvSpPr>
        <dsp:cNvPr id="0" name=""/>
        <dsp:cNvSpPr/>
      </dsp:nvSpPr>
      <dsp:spPr>
        <a:xfrm>
          <a:off x="4424280" y="875304"/>
          <a:ext cx="3773417" cy="9997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требований к производительности труда при слабом информировании сотрудников о мотивировке;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53563" y="904587"/>
        <a:ext cx="3714851" cy="941222"/>
      </dsp:txXfrm>
    </dsp:sp>
    <dsp:sp modelId="{6252A045-C125-4CE1-B05B-B6F73BD3FD5C}">
      <dsp:nvSpPr>
        <dsp:cNvPr id="0" name=""/>
        <dsp:cNvSpPr/>
      </dsp:nvSpPr>
      <dsp:spPr>
        <a:xfrm rot="21299685">
          <a:off x="2724423" y="2347996"/>
          <a:ext cx="1703103" cy="23048"/>
        </a:xfrm>
        <a:custGeom>
          <a:avLst/>
          <a:gdLst/>
          <a:ahLst/>
          <a:cxnLst/>
          <a:rect l="0" t="0" r="0" b="0"/>
          <a:pathLst>
            <a:path>
              <a:moveTo>
                <a:pt x="0" y="11524"/>
              </a:moveTo>
              <a:lnTo>
                <a:pt x="1703103" y="115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33398" y="2316943"/>
        <a:ext cx="85155" cy="85155"/>
      </dsp:txXfrm>
    </dsp:sp>
    <dsp:sp modelId="{571346B1-1F62-4531-B865-B1E18614CCCD}">
      <dsp:nvSpPr>
        <dsp:cNvPr id="0" name=""/>
        <dsp:cNvSpPr/>
      </dsp:nvSpPr>
      <dsp:spPr>
        <a:xfrm>
          <a:off x="4424280" y="1969739"/>
          <a:ext cx="3743434" cy="6309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Высокая конфликтность;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2761" y="1988220"/>
        <a:ext cx="3706472" cy="594010"/>
      </dsp:txXfrm>
    </dsp:sp>
    <dsp:sp modelId="{A75A773E-A65F-46C9-B00E-A59DD7CE1EEA}">
      <dsp:nvSpPr>
        <dsp:cNvPr id="0" name=""/>
        <dsp:cNvSpPr/>
      </dsp:nvSpPr>
      <dsp:spPr>
        <a:xfrm rot="1258368">
          <a:off x="2667483" y="2747463"/>
          <a:ext cx="1816983" cy="23048"/>
        </a:xfrm>
        <a:custGeom>
          <a:avLst/>
          <a:gdLst/>
          <a:ahLst/>
          <a:cxnLst/>
          <a:rect l="0" t="0" r="0" b="0"/>
          <a:pathLst>
            <a:path>
              <a:moveTo>
                <a:pt x="0" y="11524"/>
              </a:moveTo>
              <a:lnTo>
                <a:pt x="1816983" y="115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30551" y="2713563"/>
        <a:ext cx="90849" cy="90849"/>
      </dsp:txXfrm>
    </dsp:sp>
    <dsp:sp modelId="{83FD4643-AEDC-408E-8471-53CCD42504A0}">
      <dsp:nvSpPr>
        <dsp:cNvPr id="0" name=""/>
        <dsp:cNvSpPr/>
      </dsp:nvSpPr>
      <dsp:spPr>
        <a:xfrm>
          <a:off x="4424280" y="2695357"/>
          <a:ext cx="3723066" cy="7776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условий для самореализации лидерского потенциала;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7055" y="2718132"/>
        <a:ext cx="3677516" cy="732054"/>
      </dsp:txXfrm>
    </dsp:sp>
    <dsp:sp modelId="{AB9AFA57-E5F3-4D20-A20C-8BF3E73B2EA5}">
      <dsp:nvSpPr>
        <dsp:cNvPr id="0" name=""/>
        <dsp:cNvSpPr/>
      </dsp:nvSpPr>
      <dsp:spPr>
        <a:xfrm rot="2430277">
          <a:off x="2460304" y="3146930"/>
          <a:ext cx="2231342" cy="23048"/>
        </a:xfrm>
        <a:custGeom>
          <a:avLst/>
          <a:gdLst/>
          <a:ahLst/>
          <a:cxnLst/>
          <a:rect l="0" t="0" r="0" b="0"/>
          <a:pathLst>
            <a:path>
              <a:moveTo>
                <a:pt x="0" y="11524"/>
              </a:moveTo>
              <a:lnTo>
                <a:pt x="2231342" y="115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20192" y="3102671"/>
        <a:ext cx="111567" cy="111567"/>
      </dsp:txXfrm>
    </dsp:sp>
    <dsp:sp modelId="{F4B5A8DC-FE21-43D7-95CA-3139117DB733}">
      <dsp:nvSpPr>
        <dsp:cNvPr id="0" name=""/>
        <dsp:cNvSpPr/>
      </dsp:nvSpPr>
      <dsp:spPr>
        <a:xfrm>
          <a:off x="4424280" y="3567607"/>
          <a:ext cx="3738058" cy="6309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Противоречия в отношениях между сотрудниками и руководством;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2761" y="3586088"/>
        <a:ext cx="3701096" cy="594010"/>
      </dsp:txXfrm>
    </dsp:sp>
    <dsp:sp modelId="{2C23A56D-3E37-4EED-B4C8-BAD4C2806431}">
      <dsp:nvSpPr>
        <dsp:cNvPr id="0" name=""/>
        <dsp:cNvSpPr/>
      </dsp:nvSpPr>
      <dsp:spPr>
        <a:xfrm rot="3122559">
          <a:off x="2196786" y="3509739"/>
          <a:ext cx="2758379" cy="23048"/>
        </a:xfrm>
        <a:custGeom>
          <a:avLst/>
          <a:gdLst/>
          <a:ahLst/>
          <a:cxnLst/>
          <a:rect l="0" t="0" r="0" b="0"/>
          <a:pathLst>
            <a:path>
              <a:moveTo>
                <a:pt x="0" y="11524"/>
              </a:moveTo>
              <a:lnTo>
                <a:pt x="2758379" y="115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07016" y="3452304"/>
        <a:ext cx="137918" cy="137918"/>
      </dsp:txXfrm>
    </dsp:sp>
    <dsp:sp modelId="{6F11C328-F291-41E5-AE41-980A15E55CD7}">
      <dsp:nvSpPr>
        <dsp:cNvPr id="0" name=""/>
        <dsp:cNvSpPr/>
      </dsp:nvSpPr>
      <dsp:spPr>
        <a:xfrm>
          <a:off x="4424280" y="4293226"/>
          <a:ext cx="3743434" cy="6309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Жёсткий контроль исполнения бизнес-процессов;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2761" y="4311707"/>
        <a:ext cx="3706472" cy="5940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576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186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218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66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907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76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633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40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23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938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254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0430A-97E5-44DD-8B65-E89A37402D4E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2BA80-00E0-4E7A-91D0-65C1FA3692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708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140" y="339880"/>
            <a:ext cx="9952007" cy="353338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Актуальность исследования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том, что образование является главным инструментом для профессионального развития человека, что напрямую влияет на становление успешного сотрудника компании. Эффективная система организации бизнес-тренингов способствует созданию такой рабочей силы, обладающей более высокими способностями и более сильной мотивацией к выполнению задач, которые стоят перед организацией. Поэтому особую актуальность приобретают вопросы использования современных разработок по совершенствованию развития персоналом.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139" y="4096079"/>
            <a:ext cx="11496135" cy="57996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Объектом исследования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является система управления персоналом организации.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140" y="5098976"/>
            <a:ext cx="11496134" cy="120032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Предметом исследования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является организация бизнес-тренингов на основе диагностики проблем организации на примере ООО «Агроторг».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Картинки по запросу человечки для презентации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817" y="460887"/>
            <a:ext cx="2899070" cy="362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944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9112" y="288140"/>
            <a:ext cx="11573775" cy="113184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работы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рекомендаций по организации бизнес-тренингов на основе диагностики проблем организации на примере ООО «Агроторг».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9112" y="1612354"/>
            <a:ext cx="11573775" cy="224196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соответствии с поставленной целью, можно обозначить следующие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изучение теоретических аспектов организации бизнес-тренингов; проанализировать систему обучения персонала в ООО «Агроторг»;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рекомендаций по совершенствованию тренингов ООО «Агроторг».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619" y="4046680"/>
            <a:ext cx="6490759" cy="26585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943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8626" y="0"/>
            <a:ext cx="10489719" cy="802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Понятие и формы обучения</a:t>
            </a:r>
            <a:r>
              <a:rPr lang="x-none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персонала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x-none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211611"/>
              </p:ext>
            </p:extLst>
          </p:nvPr>
        </p:nvGraphicFramePr>
        <p:xfrm>
          <a:off x="4925684" y="883038"/>
          <a:ext cx="7203057" cy="513784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22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2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4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87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45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6957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  <a:tabLst>
                          <a:tab pos="1033145" algn="l"/>
                        </a:tabLs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Возможность индивид. подхода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21082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присутствию на рабочем месте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длительности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737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Лекция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46430" algn="l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Нет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99745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отрывом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 algn="l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Краткосрочное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737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Семинар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46430" algn="l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Нет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99745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отрывом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 algn="l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Краткосрочное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8737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Кейс-метод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99745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отрывом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7785" algn="l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Краткосрочное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111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85140" algn="l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Мозговой штурм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Да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отрыва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Краткосрочное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306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Наставничество, баддинг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46430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Есть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83870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отрыва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Долгосрочное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4893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Коучинг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45795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Есть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8260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отрывом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Краткосрочное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1306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22275" algn="l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Тренинги, игровые методы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1905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отрывом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Краткосрочное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792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Воркшоп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8260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отрывом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Краткосрочное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8737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329565" algn="l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Ротации, секондмент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46430" algn="l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Есть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83870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отрыва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Долгосрочное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1644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07670" algn="l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действием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646430" algn="l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Есть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83870" algn="l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отрыва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Долгосрочное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1306"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71755"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 е образование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8260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отрывом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5405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Долгосрочное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231346400"/>
              </p:ext>
            </p:extLst>
          </p:nvPr>
        </p:nvGraphicFramePr>
        <p:xfrm>
          <a:off x="207033" y="733244"/>
          <a:ext cx="4261449" cy="40802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486402" y="6366295"/>
            <a:ext cx="6435306" cy="4313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x-non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</a:t>
            </a:r>
            <a:r>
              <a:rPr lang="x-non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 обучения и развития персонала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4201063"/>
            <a:ext cx="4658265" cy="25853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персонала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целенаправленный, отрегулированный, планомерно и систематически осуществляемый процесс овладения знаниями, умениями, навыками и способами общения под руководством опытных преподавателей, наставников, специалистов и руководителей.</a:t>
            </a:r>
          </a:p>
          <a:p>
            <a:endParaRPr lang="ru-RU" dirty="0"/>
          </a:p>
        </p:txBody>
      </p:sp>
      <p:sp>
        <p:nvSpPr>
          <p:cNvPr id="10" name="Стрелка вверх 9"/>
          <p:cNvSpPr/>
          <p:nvPr/>
        </p:nvSpPr>
        <p:spPr>
          <a:xfrm>
            <a:off x="8522901" y="5986732"/>
            <a:ext cx="362308" cy="319178"/>
          </a:xfrm>
          <a:prstGeom prst="upArrow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947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0715" y="36318"/>
            <a:ext cx="9911751" cy="72461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Специфика бизнес-тренингов в </a:t>
            </a:r>
            <a:r>
              <a:rPr lang="x-none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endParaRPr lang="ru-RU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6546" y="846863"/>
            <a:ext cx="11258908" cy="400110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Бизнес-тренинг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наиболее эффективная форма обучения. 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6546" y="1332900"/>
            <a:ext cx="11258908" cy="132343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Тренинг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краткосрочный курс повышения квалификации (как правило, от 1 до 5 дней), направленный на целенаправленную выработку умений, необходимых работнику (тренинг общения). Продолжительность одного учебного дня - 8-10 часов. Оптимальное количество участников - 10-12 человек.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20715" y="760937"/>
            <a:ext cx="9911751" cy="457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66546" y="1267077"/>
            <a:ext cx="11258908" cy="457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64743" y="2864532"/>
            <a:ext cx="8140461" cy="57337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формы организации тренинговых занятий: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309290" y="4425350"/>
            <a:ext cx="2917884" cy="230325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Регулярные занятия </a:t>
            </a:r>
            <a:r>
              <a:rPr lang="ru-RU" dirty="0"/>
              <a:t>обычно проводятся 1-2 раза в неделю по 3-4 часа в день. Они позволяют более систематически и последовательно производить обучение.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15660" y="4425350"/>
            <a:ext cx="3510951" cy="230325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Интенсивный курс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/>
              <a:t>предполагает </a:t>
            </a:r>
            <a:r>
              <a:rPr lang="ru-RU" dirty="0"/>
              <a:t>проведение занятий ежедневно (по 7-8 часов в день) и может продолжаться от 2 дней до 2-3 недель</a:t>
            </a:r>
            <a:r>
              <a:rPr lang="ru-RU" dirty="0" smtClean="0"/>
              <a:t>.</a:t>
            </a:r>
            <a:r>
              <a:rPr lang="ru-RU" dirty="0"/>
              <a:t> Интенсивный тренинг является мощным средством воздействия и изменения личности.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034788" y="4425350"/>
            <a:ext cx="3472850" cy="230325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Эпизодические встречи </a:t>
            </a:r>
            <a:r>
              <a:rPr lang="ru-RU" dirty="0"/>
              <a:t>- наиболее свободная из всех форм организации тренинга. Занятия могут происходить 1-2 раза в месяц. При этом важно, чтобы каждая встреча была самостоятельным и завершенным тренингом. </a:t>
            </a:r>
          </a:p>
        </p:txBody>
      </p:sp>
      <p:sp>
        <p:nvSpPr>
          <p:cNvPr id="9" name="Стрелка вниз 8"/>
          <p:cNvSpPr/>
          <p:nvPr/>
        </p:nvSpPr>
        <p:spPr>
          <a:xfrm rot="2153843">
            <a:off x="1260295" y="3383732"/>
            <a:ext cx="321142" cy="742451"/>
          </a:xfrm>
          <a:prstGeom prst="down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522418" y="3550289"/>
            <a:ext cx="333484" cy="707901"/>
          </a:xfrm>
          <a:prstGeom prst="down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19850593">
            <a:off x="10166072" y="3507775"/>
            <a:ext cx="329052" cy="745958"/>
          </a:xfrm>
          <a:prstGeom prst="down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3930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956734"/>
            <a:ext cx="10075333" cy="1231371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тренингов зависит от правильной постановки задач при организации бизнес-тренинга и должной мотивации сотрудников организации к реализации поставленных задач. </a:t>
            </a:r>
          </a:p>
        </p:txBody>
      </p:sp>
      <p:pic>
        <p:nvPicPr>
          <p:cNvPr id="5122" name="Picture 2" descr="Картинки по запросу восклицательный знак без фона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2102">
            <a:off x="9807575" y="985043"/>
            <a:ext cx="1428750" cy="14287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175637"/>
            <a:ext cx="9911751" cy="46814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Роль бизнес-тренингов в решении проблем организации </a:t>
            </a:r>
            <a:endParaRPr lang="ru-RU" sz="2000" b="1" kern="0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50364911"/>
              </p:ext>
            </p:extLst>
          </p:nvPr>
        </p:nvGraphicFramePr>
        <p:xfrm>
          <a:off x="279399" y="2501058"/>
          <a:ext cx="11209867" cy="4229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55180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53999"/>
            <a:ext cx="11827933" cy="64346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b="1" dirty="0"/>
              <a:t>Общая характеристика деятельности компании ООО «Агроторг»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7632" y="1003827"/>
            <a:ext cx="11578167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Х5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Retail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Group – это крупнейшая продовольственная розничная компания  в России, управляющая магазинами нескольких торговых сетей: магазинами у дома «Пятерочка», супермаркетами «Перекресток» и гипермаркетами «Карусель». Наибольшую прибыль компании в совокупном доходе компании приносит розничная сеть магазинов «Пятерочка.  По итогам 2016 года компания X5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Retail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Group достигла чистой розничной выручки более 1 триллиона рублей и обошла ближайшего конкурента – розничную сеть магазинов «Магнит», став при этом лидером продуктового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ретейла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России.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8" t="30193" r="12361" b="14803"/>
          <a:stretch>
            <a:fillRect/>
          </a:stretch>
        </p:blipFill>
        <p:spPr bwMode="auto">
          <a:xfrm>
            <a:off x="1155698" y="3049180"/>
            <a:ext cx="9516534" cy="337331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322231" y="6422496"/>
            <a:ext cx="3183467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карьерного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роста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1357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1" y="127000"/>
            <a:ext cx="11362265" cy="878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 лидерских качеств в Х5 </a:t>
            </a:r>
            <a:r>
              <a:rPr lang="ru-RU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Retail</a:t>
            </a: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Group разработаны требования к лидерским компетенциям </a:t>
            </a:r>
            <a: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сотрудников:</a:t>
            </a:r>
            <a:endParaRPr lang="ru-RU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132152"/>
            <a:ext cx="11362266" cy="55141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0592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1732" y="174096"/>
            <a:ext cx="11489267" cy="621770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проблем в деятельности</a:t>
            </a:r>
            <a:r>
              <a:rPr lang="x-none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ООО «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Агроторг</a:t>
            </a:r>
            <a:r>
              <a:rPr lang="x-none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1732" y="899111"/>
            <a:ext cx="11624734" cy="10156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540385" algn="l"/>
              </a:tabLst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Формулировка проблемы 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исследования: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личные качества лидеров на руководящих позициях в магазинах «Агроторг» не соответствует предъявляемым требованиям в высокой компетентности и соответственно эффективности работы.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1732" y="2018019"/>
            <a:ext cx="11692467" cy="132343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540385" algn="l"/>
              </a:tabLst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 исследования.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компании лидерский потенциал непосредственных руководителей магазинов (супервайзеров) и администрации магазинов не раскрыт в полной мере, что снижает эффективность работы магазинов. Неумение руководителей создавать благоприятную атмосферу для эффективной работы препятствует сплоченности коллектива.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1585024"/>
              </p:ext>
            </p:extLst>
          </p:nvPr>
        </p:nvGraphicFramePr>
        <p:xfrm>
          <a:off x="423333" y="3449108"/>
          <a:ext cx="11387666" cy="2838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12067" y="6355625"/>
            <a:ext cx="60113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Удовлетворенность </a:t>
            </a:r>
            <a:r>
              <a:rPr lang="ru-RU" dirty="0" smtClean="0"/>
              <a:t>сотрудников от организации работы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0931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019896"/>
              </p:ext>
            </p:extLst>
          </p:nvPr>
        </p:nvGraphicFramePr>
        <p:xfrm>
          <a:off x="160866" y="986792"/>
          <a:ext cx="8915401" cy="56868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87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49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76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08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Варианты ответа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да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скорее да, чем нет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скорее нет, чем да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нет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0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>
                          <a:effectLst/>
                        </a:rPr>
                        <a:t>1. Руководители магазина стараются делиться знаниями с продавцами 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39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>
                          <a:effectLst/>
                        </a:rPr>
                        <a:t>2. Руководство интересует только выполнение плана, а не отношение людей друг к другу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08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>
                          <a:effectLst/>
                        </a:rPr>
                        <a:t>3. В компании поддерживают свежие идеи продавцов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39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>
                          <a:effectLst/>
                        </a:rPr>
                        <a:t>4. Прежде чем принять сложное решение, руководство тщательно разбирается в вопросе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0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>
                          <a:effectLst/>
                        </a:rPr>
                        <a:t>5. Руководство всегда помогает магазину и заботится о своих сотрудниках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0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>
                          <a:effectLst/>
                        </a:rPr>
                        <a:t>6. На критику руководители обычно не обижается, а прислушиваются к ней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739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>
                          <a:effectLst/>
                        </a:rPr>
                        <a:t>7. По отношению к подчиненным руководство бывает нетактичным и даже грубым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08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>
                          <a:effectLst/>
                        </a:rPr>
                        <a:t>8. Руководителям безразлично, кто работает в магазине продавцом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69" marR="52369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4000" y="135467"/>
            <a:ext cx="11937999" cy="70788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Анкетирование сотрудников компании. Анализ ответов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респондентов на вопрос: «С каким из утверждений Вы согласны (зачеркните необходимый квадрат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)»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466" y="1202267"/>
            <a:ext cx="2912533" cy="54440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078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05865679"/>
              </p:ext>
            </p:extLst>
          </p:nvPr>
        </p:nvGraphicFramePr>
        <p:xfrm>
          <a:off x="-143932" y="1511932"/>
          <a:ext cx="9939866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2534" y="135469"/>
            <a:ext cx="9110133" cy="830997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управления в сфере использования кадрового потенциала магазина: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080" y="1320800"/>
            <a:ext cx="3560539" cy="50454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291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47334" y="110180"/>
            <a:ext cx="8915400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Предложения по организации тренингов для администрации магазинов ООО «Агроторг»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29834" y="1462220"/>
            <a:ext cx="9550399" cy="489364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ООО «Агроторг» необходима эффективная программа подготовки линейных руководителей по управлению персоналом в магазине и развитию личных качеств. Для того чтобы обеспечить эффективность компании, необходимо найти способы полностью использовать энергию удовлетворенности сотрудников и их мотивации в рационально организованной трудовой деятельности.</a:t>
            </a:r>
          </a:p>
          <a:p>
            <a:pPr indent="450215" algn="ctr"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для этого необходимо:</a:t>
            </a:r>
            <a:endParaRPr lang="ru-RU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выстроить технику управления (руководства), т.е. способ выполнения основных функций управления (планирование, организация, лидерство/мотивация, контроль), осуществление которых впрямую влияет на эффективность организации;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обеспечить обмен (разделение) знаний между персонала магазинов как основу их профессионального развития.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4" y="110180"/>
            <a:ext cx="2836863" cy="283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596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92765" y="160338"/>
            <a:ext cx="9406470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Предложения по организации тренингов для администрации магазинов ООО «Агроторг»</a:t>
            </a:r>
            <a:endParaRPr lang="ru-RU" sz="2800" dirty="0"/>
          </a:p>
        </p:txBody>
      </p:sp>
      <p:sp>
        <p:nvSpPr>
          <p:cNvPr id="2" name="AutoShape 2" descr="Картинки по запросу человечки для презентац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392765" y="1276208"/>
            <a:ext cx="9457267" cy="163121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Аттестация руководителей ООО «Агроторг» должна проводиться для того, чтобы: установить соответствие работников определенной должности; улучшить работу по расстановке и подбору кадров; мотивировать работников повышать квалификацию и свою трудовую активность; обеспечить более тесную связь вознаграждения с результатами трудовой деятельности.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9076266" y="3007345"/>
            <a:ext cx="982133" cy="1388533"/>
          </a:xfrm>
          <a:prstGeom prst="down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50950" y="4495800"/>
            <a:ext cx="9690099" cy="224676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результатам аттестации аттестационная комиссия может выносить на рассмотрение руководителя организации следующие рекомендации: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900430" algn="l"/>
              </a:tabLst>
            </a:pPr>
            <a:r>
              <a:rPr lang="x-none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 поощрении отдельных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руководителей</a:t>
            </a:r>
            <a:r>
              <a:rPr lang="x-none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за достигнутые успехи;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900430" algn="l"/>
              </a:tabLst>
            </a:pPr>
            <a:r>
              <a:rPr lang="x-none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дополнительном премировании</a:t>
            </a:r>
            <a:r>
              <a:rPr lang="x-none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900430" algn="l"/>
              </a:tabLst>
            </a:pPr>
            <a:r>
              <a:rPr lang="x-none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 включении в резерв на выдвижение;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900430" algn="l"/>
              </a:tabLst>
            </a:pPr>
            <a:r>
              <a:rPr lang="x-none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 понижении в должности или освобождении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руководителя</a:t>
            </a:r>
            <a:r>
              <a:rPr lang="x-none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от занимаемой должности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2582333" y="3007345"/>
            <a:ext cx="982133" cy="1388533"/>
          </a:xfrm>
          <a:prstGeom prst="down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110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55133" y="1964267"/>
            <a:ext cx="10320867" cy="218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  <p:pic>
        <p:nvPicPr>
          <p:cNvPr id="13314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442" y="4286779"/>
            <a:ext cx="3265487" cy="2433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7000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1170</Words>
  <Application>Microsoft Office PowerPoint</Application>
  <PresentationFormat>Широкоэкранный</PresentationFormat>
  <Paragraphs>172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Специфика бизнес-тренингов в организации</vt:lpstr>
      <vt:lpstr>Эффективность тренингов зависит от правильной постановки задач при организации бизнес-тренинга и должной мотивации сотрудников организации к реализации поставленных задач. </vt:lpstr>
      <vt:lpstr>Общая характеристика деятельности компании ООО «Агроторг»</vt:lpstr>
      <vt:lpstr>Для развития лидерских качеств в Х5 Retail Group разработаны требования к лидерским компетенциям сотрудников:</vt:lpstr>
      <vt:lpstr>Анализ проблем в деятельности ООО «Агроторг»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Пользователь Windows</cp:lastModifiedBy>
  <cp:revision>17</cp:revision>
  <dcterms:created xsi:type="dcterms:W3CDTF">2017-06-15T21:54:18Z</dcterms:created>
  <dcterms:modified xsi:type="dcterms:W3CDTF">2017-06-25T21:03:21Z</dcterms:modified>
</cp:coreProperties>
</file>